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27" r:id="rId2"/>
  </p:sldMasterIdLst>
  <p:notesMasterIdLst>
    <p:notesMasterId r:id="rId157"/>
  </p:notesMasterIdLst>
  <p:sldIdLst>
    <p:sldId id="546" r:id="rId3"/>
    <p:sldId id="579" r:id="rId4"/>
    <p:sldId id="534" r:id="rId5"/>
    <p:sldId id="580" r:id="rId6"/>
    <p:sldId id="258" r:id="rId7"/>
    <p:sldId id="547" r:id="rId8"/>
    <p:sldId id="535" r:id="rId9"/>
    <p:sldId id="551" r:id="rId10"/>
    <p:sldId id="262" r:id="rId11"/>
    <p:sldId id="533" r:id="rId12"/>
    <p:sldId id="452" r:id="rId13"/>
    <p:sldId id="548" r:id="rId14"/>
    <p:sldId id="536" r:id="rId15"/>
    <p:sldId id="537" r:id="rId16"/>
    <p:sldId id="578" r:id="rId17"/>
    <p:sldId id="539" r:id="rId18"/>
    <p:sldId id="540" r:id="rId19"/>
    <p:sldId id="541" r:id="rId20"/>
    <p:sldId id="581" r:id="rId21"/>
    <p:sldId id="543" r:id="rId22"/>
    <p:sldId id="549" r:id="rId23"/>
    <p:sldId id="455" r:id="rId24"/>
    <p:sldId id="456" r:id="rId25"/>
    <p:sldId id="550" r:id="rId26"/>
    <p:sldId id="544" r:id="rId27"/>
    <p:sldId id="281" r:id="rId28"/>
    <p:sldId id="450" r:id="rId29"/>
    <p:sldId id="509" r:id="rId30"/>
    <p:sldId id="531" r:id="rId31"/>
    <p:sldId id="577" r:id="rId32"/>
    <p:sldId id="497" r:id="rId33"/>
    <p:sldId id="284" r:id="rId34"/>
    <p:sldId id="439" r:id="rId35"/>
    <p:sldId id="286" r:id="rId36"/>
    <p:sldId id="287" r:id="rId37"/>
    <p:sldId id="288" r:id="rId38"/>
    <p:sldId id="387" r:id="rId39"/>
    <p:sldId id="511" r:id="rId40"/>
    <p:sldId id="289" r:id="rId41"/>
    <p:sldId id="290" r:id="rId42"/>
    <p:sldId id="291" r:id="rId43"/>
    <p:sldId id="392" r:id="rId44"/>
    <p:sldId id="297" r:id="rId45"/>
    <p:sldId id="298" r:id="rId46"/>
    <p:sldId id="299" r:id="rId47"/>
    <p:sldId id="300" r:id="rId48"/>
    <p:sldId id="464" r:id="rId49"/>
    <p:sldId id="468" r:id="rId50"/>
    <p:sldId id="512" r:id="rId51"/>
    <p:sldId id="294" r:id="rId52"/>
    <p:sldId id="295" r:id="rId53"/>
    <p:sldId id="296" r:id="rId54"/>
    <p:sldId id="301" r:id="rId55"/>
    <p:sldId id="433" r:id="rId56"/>
    <p:sldId id="304" r:id="rId57"/>
    <p:sldId id="525" r:id="rId58"/>
    <p:sldId id="526" r:id="rId59"/>
    <p:sldId id="527" r:id="rId60"/>
    <p:sldId id="528" r:id="rId61"/>
    <p:sldId id="529" r:id="rId62"/>
    <p:sldId id="530" r:id="rId63"/>
    <p:sldId id="513" r:id="rId64"/>
    <p:sldId id="469" r:id="rId65"/>
    <p:sldId id="466" r:id="rId66"/>
    <p:sldId id="385" r:id="rId67"/>
    <p:sldId id="386" r:id="rId68"/>
    <p:sldId id="399" r:id="rId69"/>
    <p:sldId id="490" r:id="rId70"/>
    <p:sldId id="311" r:id="rId71"/>
    <p:sldId id="312" r:id="rId72"/>
    <p:sldId id="400" r:id="rId73"/>
    <p:sldId id="315" r:id="rId74"/>
    <p:sldId id="316" r:id="rId75"/>
    <p:sldId id="317" r:id="rId76"/>
    <p:sldId id="318" r:id="rId77"/>
    <p:sldId id="480" r:id="rId78"/>
    <p:sldId id="321" r:id="rId79"/>
    <p:sldId id="322" r:id="rId80"/>
    <p:sldId id="323" r:id="rId81"/>
    <p:sldId id="324" r:id="rId82"/>
    <p:sldId id="325" r:id="rId83"/>
    <p:sldId id="470" r:id="rId84"/>
    <p:sldId id="326" r:id="rId85"/>
    <p:sldId id="327" r:id="rId86"/>
    <p:sldId id="357" r:id="rId87"/>
    <p:sldId id="358" r:id="rId88"/>
    <p:sldId id="328" r:id="rId89"/>
    <p:sldId id="329" r:id="rId90"/>
    <p:sldId id="330" r:id="rId91"/>
    <p:sldId id="331" r:id="rId92"/>
    <p:sldId id="332" r:id="rId93"/>
    <p:sldId id="333" r:id="rId94"/>
    <p:sldId id="481" r:id="rId95"/>
    <p:sldId id="504" r:id="rId96"/>
    <p:sldId id="334" r:id="rId97"/>
    <p:sldId id="335" r:id="rId98"/>
    <p:sldId id="336" r:id="rId99"/>
    <p:sldId id="337" r:id="rId100"/>
    <p:sldId id="338" r:id="rId101"/>
    <p:sldId id="339" r:id="rId102"/>
    <p:sldId id="340" r:id="rId103"/>
    <p:sldId id="341" r:id="rId104"/>
    <p:sldId id="342" r:id="rId105"/>
    <p:sldId id="401" r:id="rId106"/>
    <p:sldId id="402" r:id="rId107"/>
    <p:sldId id="482" r:id="rId108"/>
    <p:sldId id="343" r:id="rId109"/>
    <p:sldId id="344" r:id="rId110"/>
    <p:sldId id="345" r:id="rId111"/>
    <p:sldId id="346" r:id="rId112"/>
    <p:sldId id="347" r:id="rId113"/>
    <p:sldId id="348" r:id="rId114"/>
    <p:sldId id="349" r:id="rId115"/>
    <p:sldId id="391" r:id="rId116"/>
    <p:sldId id="403" r:id="rId117"/>
    <p:sldId id="514" r:id="rId118"/>
    <p:sldId id="350" r:id="rId119"/>
    <p:sldId id="351" r:id="rId120"/>
    <p:sldId id="352" r:id="rId121"/>
    <p:sldId id="353" r:id="rId122"/>
    <p:sldId id="390" r:id="rId123"/>
    <p:sldId id="354" r:id="rId124"/>
    <p:sldId id="355" r:id="rId125"/>
    <p:sldId id="356" r:id="rId126"/>
    <p:sldId id="360" r:id="rId127"/>
    <p:sldId id="361" r:id="rId128"/>
    <p:sldId id="362" r:id="rId129"/>
    <p:sldId id="363" r:id="rId130"/>
    <p:sldId id="364" r:id="rId131"/>
    <p:sldId id="483" r:id="rId132"/>
    <p:sldId id="365" r:id="rId133"/>
    <p:sldId id="366" r:id="rId134"/>
    <p:sldId id="367" r:id="rId135"/>
    <p:sldId id="368" r:id="rId136"/>
    <p:sldId id="369" r:id="rId137"/>
    <p:sldId id="370" r:id="rId138"/>
    <p:sldId id="371" r:id="rId139"/>
    <p:sldId id="372" r:id="rId140"/>
    <p:sldId id="373" r:id="rId141"/>
    <p:sldId id="374" r:id="rId142"/>
    <p:sldId id="375" r:id="rId143"/>
    <p:sldId id="376" r:id="rId144"/>
    <p:sldId id="404" r:id="rId145"/>
    <p:sldId id="515" r:id="rId146"/>
    <p:sldId id="406" r:id="rId147"/>
    <p:sldId id="417" r:id="rId148"/>
    <p:sldId id="377" r:id="rId149"/>
    <p:sldId id="378" r:id="rId150"/>
    <p:sldId id="379" r:id="rId151"/>
    <p:sldId id="519" r:id="rId152"/>
    <p:sldId id="380" r:id="rId153"/>
    <p:sldId id="485" r:id="rId154"/>
    <p:sldId id="381" r:id="rId155"/>
    <p:sldId id="405" r:id="rId156"/>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546"/>
            <p14:sldId id="579"/>
            <p14:sldId id="534"/>
            <p14:sldId id="580"/>
            <p14:sldId id="258"/>
            <p14:sldId id="547"/>
            <p14:sldId id="535"/>
            <p14:sldId id="551"/>
            <p14:sldId id="262"/>
            <p14:sldId id="533"/>
            <p14:sldId id="452"/>
            <p14:sldId id="548"/>
            <p14:sldId id="536"/>
            <p14:sldId id="537"/>
            <p14:sldId id="578"/>
            <p14:sldId id="539"/>
            <p14:sldId id="540"/>
            <p14:sldId id="541"/>
            <p14:sldId id="581"/>
            <p14:sldId id="543"/>
            <p14:sldId id="549"/>
            <p14:sldId id="455"/>
            <p14:sldId id="456"/>
            <p14:sldId id="550"/>
            <p14:sldId id="544"/>
            <p14:sldId id="281"/>
            <p14:sldId id="450"/>
            <p14:sldId id="509"/>
            <p14:sldId id="531"/>
            <p14:sldId id="577"/>
            <p14:sldId id="497"/>
            <p14:sldId id="284"/>
            <p14:sldId id="439"/>
            <p14:sldId id="286"/>
            <p14:sldId id="287"/>
            <p14:sldId id="288"/>
            <p14:sldId id="387"/>
            <p14:sldId id="511"/>
            <p14:sldId id="289"/>
            <p14:sldId id="290"/>
            <p14:sldId id="291"/>
            <p14:sldId id="392"/>
            <p14:sldId id="297"/>
            <p14:sldId id="298"/>
            <p14:sldId id="299"/>
            <p14:sldId id="300"/>
            <p14:sldId id="464"/>
            <p14:sldId id="468"/>
            <p14:sldId id="512"/>
            <p14:sldId id="294"/>
            <p14:sldId id="295"/>
            <p14:sldId id="296"/>
            <p14:sldId id="301"/>
            <p14:sldId id="433"/>
            <p14:sldId id="304"/>
            <p14:sldId id="525"/>
            <p14:sldId id="526"/>
            <p14:sldId id="527"/>
            <p14:sldId id="528"/>
            <p14:sldId id="529"/>
            <p14:sldId id="530"/>
            <p14:sldId id="513"/>
            <p14:sldId id="469"/>
            <p14:sldId id="466"/>
            <p14:sldId id="385"/>
            <p14:sldId id="386"/>
            <p14:sldId id="399"/>
            <p14:sldId id="490"/>
            <p14:sldId id="311"/>
            <p14:sldId id="312"/>
            <p14:sldId id="400"/>
            <p14:sldId id="315"/>
            <p14:sldId id="316"/>
            <p14:sldId id="317"/>
            <p14:sldId id="318"/>
            <p14:sldId id="480"/>
            <p14:sldId id="321"/>
            <p14:sldId id="322"/>
            <p14:sldId id="323"/>
            <p14:sldId id="324"/>
            <p14:sldId id="325"/>
            <p14:sldId id="470"/>
            <p14:sldId id="326"/>
            <p14:sldId id="327"/>
            <p14:sldId id="357"/>
            <p14:sldId id="358"/>
            <p14:sldId id="328"/>
            <p14:sldId id="329"/>
            <p14:sldId id="330"/>
            <p14:sldId id="331"/>
            <p14:sldId id="332"/>
            <p14:sldId id="333"/>
            <p14:sldId id="481"/>
            <p14:sldId id="504"/>
            <p14:sldId id="334"/>
            <p14:sldId id="335"/>
            <p14:sldId id="336"/>
            <p14:sldId id="337"/>
            <p14:sldId id="338"/>
            <p14:sldId id="339"/>
            <p14:sldId id="340"/>
            <p14:sldId id="341"/>
            <p14:sldId id="342"/>
            <p14:sldId id="401"/>
            <p14:sldId id="402"/>
            <p14:sldId id="482"/>
            <p14:sldId id="343"/>
            <p14:sldId id="344"/>
            <p14:sldId id="345"/>
            <p14:sldId id="346"/>
            <p14:sldId id="347"/>
            <p14:sldId id="348"/>
            <p14:sldId id="349"/>
            <p14:sldId id="391"/>
            <p14:sldId id="403"/>
            <p14:sldId id="514"/>
            <p14:sldId id="350"/>
            <p14:sldId id="351"/>
            <p14:sldId id="352"/>
            <p14:sldId id="353"/>
            <p14:sldId id="390"/>
            <p14:sldId id="354"/>
            <p14:sldId id="355"/>
            <p14:sldId id="356"/>
            <p14:sldId id="360"/>
            <p14:sldId id="361"/>
            <p14:sldId id="362"/>
            <p14:sldId id="363"/>
            <p14:sldId id="364"/>
            <p14:sldId id="483"/>
            <p14:sldId id="365"/>
            <p14:sldId id="366"/>
            <p14:sldId id="367"/>
            <p14:sldId id="368"/>
            <p14:sldId id="369"/>
            <p14:sldId id="370"/>
            <p14:sldId id="371"/>
            <p14:sldId id="372"/>
            <p14:sldId id="373"/>
            <p14:sldId id="374"/>
            <p14:sldId id="375"/>
            <p14:sldId id="376"/>
            <p14:sldId id="404"/>
            <p14:sldId id="515"/>
            <p14:sldId id="406"/>
            <p14:sldId id="417"/>
            <p14:sldId id="377"/>
            <p14:sldId id="378"/>
            <p14:sldId id="379"/>
            <p14:sldId id="519"/>
            <p14:sldId id="380"/>
            <p14:sldId id="485"/>
            <p14:sldId id="381"/>
            <p14:sldId id="405"/>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2F3E"/>
    <a:srgbClr val="01A88D"/>
    <a:srgbClr val="7AA116"/>
    <a:srgbClr val="ED7100"/>
    <a:srgbClr val="DD344C"/>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3"/>
    <p:restoredTop sz="95916"/>
  </p:normalViewPr>
  <p:slideViewPr>
    <p:cSldViewPr snapToGrid="0" snapToObjects="1">
      <p:cViewPr varScale="1">
        <p:scale>
          <a:sx n="93" d="100"/>
          <a:sy n="93" d="100"/>
        </p:scale>
        <p:origin x="924" y="90"/>
      </p:cViewPr>
      <p:guideLst>
        <p:guide orient="horz" pos="744"/>
        <p:guide pos="1872"/>
        <p:guide pos="4176"/>
        <p:guide pos="5496"/>
        <p:guide orient="horz" pos="1224"/>
        <p:guide orient="horz" pos="3624"/>
        <p:guide orient="horz" pos="2040"/>
      </p:guideLst>
    </p:cSldViewPr>
  </p:slideViewPr>
  <p:notesTextViewPr>
    <p:cViewPr>
      <p:scale>
        <a:sx n="400" d="100"/>
        <a:sy n="4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presProps" Target="pres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9/27/2023</a:t>
            </a:fld>
            <a:endParaRPr lang="en-US"/>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a:t>
            </a:fld>
            <a:endParaRPr lang="en-US"/>
          </a:p>
        </p:txBody>
      </p:sp>
    </p:spTree>
    <p:extLst>
      <p:ext uri="{BB962C8B-B14F-4D97-AF65-F5344CB8AC3E}">
        <p14:creationId xmlns:p14="http://schemas.microsoft.com/office/powerpoint/2010/main" val="961917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115</a:t>
            </a:fld>
            <a:endParaRPr lang="en-US"/>
          </a:p>
        </p:txBody>
      </p:sp>
    </p:spTree>
    <p:extLst>
      <p:ext uri="{BB962C8B-B14F-4D97-AF65-F5344CB8AC3E}">
        <p14:creationId xmlns:p14="http://schemas.microsoft.com/office/powerpoint/2010/main" val="235107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116</a:t>
            </a:fld>
            <a:endParaRPr lang="en-US"/>
          </a:p>
        </p:txBody>
      </p:sp>
    </p:spTree>
    <p:extLst>
      <p:ext uri="{BB962C8B-B14F-4D97-AF65-F5344CB8AC3E}">
        <p14:creationId xmlns:p14="http://schemas.microsoft.com/office/powerpoint/2010/main" val="1301348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143</a:t>
            </a:fld>
            <a:endParaRPr lang="en-US"/>
          </a:p>
        </p:txBody>
      </p:sp>
    </p:spTree>
    <p:extLst>
      <p:ext uri="{BB962C8B-B14F-4D97-AF65-F5344CB8AC3E}">
        <p14:creationId xmlns:p14="http://schemas.microsoft.com/office/powerpoint/2010/main" val="2084434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144</a:t>
            </a:fld>
            <a:endParaRPr lang="en-US"/>
          </a:p>
        </p:txBody>
      </p:sp>
    </p:spTree>
    <p:extLst>
      <p:ext uri="{BB962C8B-B14F-4D97-AF65-F5344CB8AC3E}">
        <p14:creationId xmlns:p14="http://schemas.microsoft.com/office/powerpoint/2010/main" val="713323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148</a:t>
            </a:fld>
            <a:endParaRPr lang="en-US"/>
          </a:p>
        </p:txBody>
      </p:sp>
    </p:spTree>
    <p:extLst>
      <p:ext uri="{BB962C8B-B14F-4D97-AF65-F5344CB8AC3E}">
        <p14:creationId xmlns:p14="http://schemas.microsoft.com/office/powerpoint/2010/main" val="2572304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BEE7B690-870C-EF4F-BFB8-D35610F028B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2" name="Notes Placeholder 2">
            <a:extLst>
              <a:ext uri="{FF2B5EF4-FFF2-40B4-BE49-F238E27FC236}">
                <a16:creationId xmlns:a16="http://schemas.microsoft.com/office/drawing/2014/main" id="{730CAD3F-3EBD-D240-A1D5-30A020BB23C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p>
        </p:txBody>
      </p:sp>
      <p:sp>
        <p:nvSpPr>
          <p:cNvPr id="51203" name="Slide Number Placeholder 3">
            <a:extLst>
              <a:ext uri="{FF2B5EF4-FFF2-40B4-BE49-F238E27FC236}">
                <a16:creationId xmlns:a16="http://schemas.microsoft.com/office/drawing/2014/main" id="{C7FA2F96-02FB-0043-9B04-21C28F33244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3C6D3E54-5B34-954F-A9C4-7259CE6D27D1}" type="slidenum">
              <a:rPr lang="en-US" altLang="en-US" smtClean="0"/>
              <a:pPr fontAlgn="base">
                <a:spcBef>
                  <a:spcPct val="0"/>
                </a:spcBef>
                <a:spcAft>
                  <a:spcPct val="0"/>
                </a:spcAft>
              </a:pPr>
              <a:t>16</a:t>
            </a:fld>
            <a:endParaRPr lang="en-US" altLang="en-US" dirty="0"/>
          </a:p>
        </p:txBody>
      </p:sp>
    </p:spTree>
    <p:extLst>
      <p:ext uri="{BB962C8B-B14F-4D97-AF65-F5344CB8AC3E}">
        <p14:creationId xmlns:p14="http://schemas.microsoft.com/office/powerpoint/2010/main" val="130881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4BEC61A8-C18F-5D46-A103-B9D4238CE2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C9411A0E-63C3-8044-9A26-2D26B53DE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64515" name="Slide Number Placeholder 3">
            <a:extLst>
              <a:ext uri="{FF2B5EF4-FFF2-40B4-BE49-F238E27FC236}">
                <a16:creationId xmlns:a16="http://schemas.microsoft.com/office/drawing/2014/main" id="{B76790E5-3FCC-4C48-8799-E2E7AB9DC34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1521A6C0-2895-D440-93CE-6589C57BE951}" type="slidenum">
              <a:rPr lang="en-US" altLang="en-US" smtClean="0"/>
              <a:pPr fontAlgn="base">
                <a:spcBef>
                  <a:spcPct val="0"/>
                </a:spcBef>
                <a:spcAft>
                  <a:spcPct val="0"/>
                </a:spcAft>
              </a:pPr>
              <a:t>29</a:t>
            </a:fld>
            <a:endParaRPr lang="en-US" altLang="en-US"/>
          </a:p>
        </p:txBody>
      </p:sp>
    </p:spTree>
    <p:extLst>
      <p:ext uri="{BB962C8B-B14F-4D97-AF65-F5344CB8AC3E}">
        <p14:creationId xmlns:p14="http://schemas.microsoft.com/office/powerpoint/2010/main" val="1775811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33</a:t>
            </a:fld>
            <a:endParaRPr lang="en-US"/>
          </a:p>
        </p:txBody>
      </p:sp>
    </p:spTree>
    <p:extLst>
      <p:ext uri="{BB962C8B-B14F-4D97-AF65-F5344CB8AC3E}">
        <p14:creationId xmlns:p14="http://schemas.microsoft.com/office/powerpoint/2010/main" val="148230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54</a:t>
            </a:fld>
            <a:endParaRPr lang="en-US"/>
          </a:p>
        </p:txBody>
      </p:sp>
    </p:spTree>
    <p:extLst>
      <p:ext uri="{BB962C8B-B14F-4D97-AF65-F5344CB8AC3E}">
        <p14:creationId xmlns:p14="http://schemas.microsoft.com/office/powerpoint/2010/main" val="3547009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57</a:t>
            </a:fld>
            <a:endParaRPr lang="en-US"/>
          </a:p>
        </p:txBody>
      </p:sp>
    </p:spTree>
    <p:extLst>
      <p:ext uri="{BB962C8B-B14F-4D97-AF65-F5344CB8AC3E}">
        <p14:creationId xmlns:p14="http://schemas.microsoft.com/office/powerpoint/2010/main" val="137214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a:extLst>
              <a:ext uri="{FF2B5EF4-FFF2-40B4-BE49-F238E27FC236}">
                <a16:creationId xmlns:a16="http://schemas.microsoft.com/office/drawing/2014/main" id="{B881A003-182F-D143-B0BC-6A5A147A729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4" name="Notes Placeholder 2">
            <a:extLst>
              <a:ext uri="{FF2B5EF4-FFF2-40B4-BE49-F238E27FC236}">
                <a16:creationId xmlns:a16="http://schemas.microsoft.com/office/drawing/2014/main" id="{1C52B67C-2E7F-5240-B737-7E350D6A9B5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05475" name="Slide Number Placeholder 3">
            <a:extLst>
              <a:ext uri="{FF2B5EF4-FFF2-40B4-BE49-F238E27FC236}">
                <a16:creationId xmlns:a16="http://schemas.microsoft.com/office/drawing/2014/main" id="{1E7A2378-1CFC-C04C-8330-780B1A9090E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F3793F94-AC11-8E43-9872-08BE4C73FFF7}" type="slidenum">
              <a:rPr lang="en-US" altLang="en-US" smtClean="0"/>
              <a:pPr fontAlgn="base">
                <a:spcBef>
                  <a:spcPct val="0"/>
                </a:spcBef>
                <a:spcAft>
                  <a:spcPct val="0"/>
                </a:spcAft>
              </a:pPr>
              <a:t>73</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smtClean="0"/>
              <a:pPr>
                <a:defRPr/>
              </a:pPr>
              <a:t>85</a:t>
            </a:fld>
            <a:endParaRPr lang="en-US"/>
          </a:p>
        </p:txBody>
      </p:sp>
    </p:spTree>
    <p:extLst>
      <p:ext uri="{BB962C8B-B14F-4D97-AF65-F5344CB8AC3E}">
        <p14:creationId xmlns:p14="http://schemas.microsoft.com/office/powerpoint/2010/main" val="203355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148E93DF-EC4A-7C45-AB6A-FC63BC432F2F}" type="slidenum">
              <a:rPr lang="en-US"/>
              <a:pPr>
                <a:defRPr/>
              </a:pPr>
              <a:t>114</a:t>
            </a:fld>
            <a:endParaRPr lang="en-US"/>
          </a:p>
        </p:txBody>
      </p:sp>
    </p:spTree>
    <p:extLst>
      <p:ext uri="{BB962C8B-B14F-4D97-AF65-F5344CB8AC3E}">
        <p14:creationId xmlns:p14="http://schemas.microsoft.com/office/powerpoint/2010/main" val="3305347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335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995143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83676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08702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10945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602315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7388126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 name="Rectangle 9">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228690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962696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40217397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26486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5" name="Picture 4">
            <a:extLst>
              <a:ext uri="{FF2B5EF4-FFF2-40B4-BE49-F238E27FC236}">
                <a16:creationId xmlns:a16="http://schemas.microsoft.com/office/drawing/2014/main" id="{CE7CCC43-D20D-3547-4C5C-B84BCD5F6C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18535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909597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992272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416458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536293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8464965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49129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7"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6783481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1999"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Instances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547568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712851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52181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822340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058247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32095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818044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846125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6" cy="155733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tx2"/>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422496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20" y="3940166"/>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13" name="Picture 12">
            <a:extLst>
              <a:ext uri="{FF2B5EF4-FFF2-40B4-BE49-F238E27FC236}">
                <a16:creationId xmlns:a16="http://schemas.microsoft.com/office/drawing/2014/main" id="{FBFCC986-4AA5-4E78-ACB8-93296CE0EF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551423"/>
            <a:ext cx="1003173" cy="600189"/>
          </a:xfrm>
          <a:prstGeom prst="rect">
            <a:avLst/>
          </a:prstGeom>
        </p:spPr>
      </p:pic>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336720" y="6289500"/>
            <a:ext cx="4403682"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5" name="Picture 4">
            <a:extLst>
              <a:ext uri="{FF2B5EF4-FFF2-40B4-BE49-F238E27FC236}">
                <a16:creationId xmlns:a16="http://schemas.microsoft.com/office/drawing/2014/main" id="{CE7CCC43-D20D-3547-4C5C-B84BCD5F6C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6733877"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6733876" cy="480131"/>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549755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3426303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667439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781584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0531713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6160480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304931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7304933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126847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134485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6F1EA21-81DA-5A4B-9469-25634A530790}"/>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03901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13293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dirty="0"/>
              <a:t>Click to edit Master title style</a:t>
            </a:r>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282460946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10" name="Rectangle 9">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520468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1" name="Text Placeholder 23">
            <a:extLst>
              <a:ext uri="{FF2B5EF4-FFF2-40B4-BE49-F238E27FC236}">
                <a16:creationId xmlns:a16="http://schemas.microsoft.com/office/drawing/2014/main" id="{0FB48715-5720-1948-9EBD-02110C7CC89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1556234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2AE10E-078F-804F-9AD5-CDE64C853CCC}"/>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7827070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046292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806341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CC60938-B1D7-7642-B1A2-9236489D4F1E}"/>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2155831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4B1180FA-C20F-4340-836A-5B39546E465E}"/>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0288314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4849040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5" name="Text Placeholder 23">
            <a:extLst>
              <a:ext uri="{FF2B5EF4-FFF2-40B4-BE49-F238E27FC236}">
                <a16:creationId xmlns:a16="http://schemas.microsoft.com/office/drawing/2014/main" id="{62A62E79-E4B4-554D-B049-F72881B22BC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233687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9" name="Text Placeholder 23">
            <a:extLst>
              <a:ext uri="{FF2B5EF4-FFF2-40B4-BE49-F238E27FC236}">
                <a16:creationId xmlns:a16="http://schemas.microsoft.com/office/drawing/2014/main" id="{51C8E2B8-601E-1A45-AFD4-63CA944F4CA1}"/>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Instances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5919609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734B9127-FC3D-9845-AB17-D6D8304C65C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3223337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39993514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ED6FDA10-67FD-9241-9D4E-DBA923DCBE38}"/>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2019697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1" y="365126"/>
            <a:ext cx="8638016" cy="644278"/>
          </a:xfrm>
        </p:spPr>
        <p:txBody>
          <a:bodyPr/>
          <a:lstStyle/>
          <a:p>
            <a:endParaRPr lang="en-US" dirty="0"/>
          </a:p>
        </p:txBody>
      </p:sp>
      <p:sp>
        <p:nvSpPr>
          <p:cNvPr id="13" name="Text Placeholder 23">
            <a:extLst>
              <a:ext uri="{FF2B5EF4-FFF2-40B4-BE49-F238E27FC236}">
                <a16:creationId xmlns:a16="http://schemas.microsoft.com/office/drawing/2014/main" id="{F1ACC603-6326-454F-8DB6-8BB023F9A082}"/>
              </a:ext>
            </a:extLst>
          </p:cNvPr>
          <p:cNvSpPr>
            <a:spLocks noGrp="1"/>
          </p:cNvSpPr>
          <p:nvPr>
            <p:ph type="body" sz="quarter" idx="10"/>
          </p:nvPr>
        </p:nvSpPr>
        <p:spPr>
          <a:xfrm>
            <a:off x="10322751" y="365125"/>
            <a:ext cx="1628307" cy="644525"/>
          </a:xfrm>
        </p:spPr>
        <p:txBody>
          <a:bodyPr>
            <a:normAutofit/>
          </a:bodyPr>
          <a:lstStyle>
            <a:lvl1pPr algn="r">
              <a:defRPr sz="1800"/>
            </a:lvl1pPr>
          </a:lstStyle>
          <a:p>
            <a:pPr lvl="0"/>
            <a:r>
              <a:rPr lang="en-US"/>
              <a:t>Edit Master text styles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0173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a:p>
        </p:txBody>
      </p:sp>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87936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376437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8854890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5.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tx2"/>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pic>
        <p:nvPicPr>
          <p:cNvPr id="3" name="Picture 2">
            <a:extLst>
              <a:ext uri="{FF2B5EF4-FFF2-40B4-BE49-F238E27FC236}">
                <a16:creationId xmlns:a16="http://schemas.microsoft.com/office/drawing/2014/main" id="{987B2FC3-8AFF-AC61-2B5F-77B181CF3F3C}"/>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36720" y="6338002"/>
            <a:ext cx="365760" cy="219048"/>
          </a:xfrm>
          <a:prstGeom prst="rect">
            <a:avLst/>
          </a:prstGeom>
        </p:spPr>
      </p:pic>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tx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spTree>
  </p:cSld>
  <p:clrMap bg1="lt1" tx1="dk1" bg2="lt2" tx2="dk2" accent1="accent1" accent2="accent2" accent3="accent3" accent4="accent4" accent5="accent5" accent6="accent6" hlink="hlink" folHlink="folHlink"/>
  <p:sldLayoutIdLst>
    <p:sldLayoutId id="2147483826" r:id="rId1"/>
    <p:sldLayoutId id="2147483824" r:id="rId2"/>
    <p:sldLayoutId id="2147483816" r:id="rId3"/>
    <p:sldLayoutId id="2147483822" r:id="rId4"/>
    <p:sldLayoutId id="2147483819" r:id="rId5"/>
    <p:sldLayoutId id="2147483823" r:id="rId6"/>
    <p:sldLayoutId id="2147483821" r:id="rId7"/>
    <p:sldLayoutId id="2147483817" r:id="rId8"/>
    <p:sldLayoutId id="2147483818" r:id="rId9"/>
    <p:sldLayoutId id="2147483785" r:id="rId10"/>
    <p:sldLayoutId id="2147483786" r:id="rId11"/>
    <p:sldLayoutId id="2147483787" r:id="rId12"/>
    <p:sldLayoutId id="2147483788" r:id="rId13"/>
    <p:sldLayoutId id="2147483789" r:id="rId14"/>
    <p:sldLayoutId id="2147483790" r:id="rId15"/>
    <p:sldLayoutId id="2147483791" r:id="rId16"/>
    <p:sldLayoutId id="2147483814" r:id="rId17"/>
    <p:sldLayoutId id="2147483792" r:id="rId18"/>
    <p:sldLayoutId id="2147483793" r:id="rId19"/>
    <p:sldLayoutId id="2147483794" r:id="rId20"/>
    <p:sldLayoutId id="2147483796" r:id="rId21"/>
    <p:sldLayoutId id="2147483795" r:id="rId22"/>
    <p:sldLayoutId id="2147483797" r:id="rId23"/>
    <p:sldLayoutId id="2147483798" r:id="rId24"/>
    <p:sldLayoutId id="2147483799" r:id="rId25"/>
    <p:sldLayoutId id="2147483800" r:id="rId26"/>
    <p:sldLayoutId id="2147483813" r:id="rId27"/>
    <p:sldLayoutId id="2147483803" r:id="rId28"/>
    <p:sldLayoutId id="2147483804" r:id="rId29"/>
    <p:sldLayoutId id="2147483805" r:id="rId30"/>
    <p:sldLayoutId id="2147483806" r:id="rId31"/>
    <p:sldLayoutId id="2147483807" r:id="rId32"/>
    <p:sldLayoutId id="2147483808" r:id="rId33"/>
    <p:sldLayoutId id="2147483809" r:id="rId34"/>
  </p:sldLayoutIdLst>
  <p:hf hdr="0" dt="0"/>
  <p:txStyles>
    <p:titleStyle>
      <a:lvl1pPr algn="l" rtl="0" eaLnBrk="0" fontAlgn="base" hangingPunct="0">
        <a:lnSpc>
          <a:spcPct val="90000"/>
        </a:lnSpc>
        <a:spcBef>
          <a:spcPct val="0"/>
        </a:spcBef>
        <a:spcAft>
          <a:spcPct val="0"/>
        </a:spcAft>
        <a:defRPr sz="2800" b="1" kern="1200">
          <a:solidFill>
            <a:schemeClr val="tx2"/>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tx2"/>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tx2"/>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tx2"/>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tx2"/>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a:p>
        </p:txBody>
      </p:sp>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2023, Amazon Web Services, Inc. or its affiliates.</a:t>
            </a:r>
          </a:p>
        </p:txBody>
      </p:sp>
      <p:pic>
        <p:nvPicPr>
          <p:cNvPr id="5" name="Picture 4">
            <a:extLst>
              <a:ext uri="{FF2B5EF4-FFF2-40B4-BE49-F238E27FC236}">
                <a16:creationId xmlns:a16="http://schemas.microsoft.com/office/drawing/2014/main" id="{6CCB2219-6841-1D92-4D69-CA13E4688CCD}"/>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336720" y="6335089"/>
            <a:ext cx="348827" cy="208700"/>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Lst>
  <p:hf hdr="0" dt="0"/>
  <p:txStyles>
    <p:titleStyle>
      <a:lvl1pPr algn="l" rtl="0" eaLnBrk="0" fontAlgn="base" hangingPunct="0">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0" fontAlgn="base" hangingPunct="0">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fontAlgn="base">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0" fontAlgn="base" hangingPunct="0">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0" fontAlgn="base" hangingPunct="0">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0" fontAlgn="base" hangingPunct="0">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0" fontAlgn="base" hangingPunct="0">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14.svg"/></Relationships>
</file>

<file path=ppt/slides/_rels/slide100.xml.rels><?xml version="1.0" encoding="UTF-8" standalone="yes"?>
<Relationships xmlns="http://schemas.openxmlformats.org/package/2006/relationships"><Relationship Id="rId8" Type="http://schemas.openxmlformats.org/officeDocument/2006/relationships/image" Target="../media/image934.png"/><Relationship Id="rId3" Type="http://schemas.openxmlformats.org/officeDocument/2006/relationships/image" Target="../media/image929.svg"/><Relationship Id="rId7" Type="http://schemas.openxmlformats.org/officeDocument/2006/relationships/image" Target="../media/image933.svg"/><Relationship Id="rId2" Type="http://schemas.openxmlformats.org/officeDocument/2006/relationships/image" Target="../media/image928.png"/><Relationship Id="rId1" Type="http://schemas.openxmlformats.org/officeDocument/2006/relationships/slideLayout" Target="../slideLayouts/slideLayout34.xml"/><Relationship Id="rId6" Type="http://schemas.openxmlformats.org/officeDocument/2006/relationships/image" Target="../media/image932.png"/><Relationship Id="rId11" Type="http://schemas.openxmlformats.org/officeDocument/2006/relationships/image" Target="../media/image937.svg"/><Relationship Id="rId5" Type="http://schemas.openxmlformats.org/officeDocument/2006/relationships/image" Target="../media/image931.svg"/><Relationship Id="rId10" Type="http://schemas.openxmlformats.org/officeDocument/2006/relationships/image" Target="../media/image936.png"/><Relationship Id="rId4" Type="http://schemas.openxmlformats.org/officeDocument/2006/relationships/image" Target="../media/image930.png"/><Relationship Id="rId9" Type="http://schemas.openxmlformats.org/officeDocument/2006/relationships/image" Target="../media/image935.svg"/></Relationships>
</file>

<file path=ppt/slides/_rels/slide101.xml.rels><?xml version="1.0" encoding="UTF-8" standalone="yes"?>
<Relationships xmlns="http://schemas.openxmlformats.org/package/2006/relationships"><Relationship Id="rId8" Type="http://schemas.openxmlformats.org/officeDocument/2006/relationships/image" Target="../media/image944.png"/><Relationship Id="rId3" Type="http://schemas.openxmlformats.org/officeDocument/2006/relationships/image" Target="../media/image939.svg"/><Relationship Id="rId7" Type="http://schemas.openxmlformats.org/officeDocument/2006/relationships/image" Target="../media/image943.svg"/><Relationship Id="rId2" Type="http://schemas.openxmlformats.org/officeDocument/2006/relationships/image" Target="../media/image938.png"/><Relationship Id="rId1" Type="http://schemas.openxmlformats.org/officeDocument/2006/relationships/slideLayout" Target="../slideLayouts/slideLayout34.xml"/><Relationship Id="rId6" Type="http://schemas.openxmlformats.org/officeDocument/2006/relationships/image" Target="../media/image942.png"/><Relationship Id="rId5" Type="http://schemas.openxmlformats.org/officeDocument/2006/relationships/image" Target="../media/image941.svg"/><Relationship Id="rId4" Type="http://schemas.openxmlformats.org/officeDocument/2006/relationships/image" Target="../media/image940.png"/><Relationship Id="rId9" Type="http://schemas.openxmlformats.org/officeDocument/2006/relationships/image" Target="../media/image945.svg"/></Relationships>
</file>

<file path=ppt/slides/_rels/slide102.xml.rels><?xml version="1.0" encoding="UTF-8" standalone="yes"?>
<Relationships xmlns="http://schemas.openxmlformats.org/package/2006/relationships"><Relationship Id="rId8" Type="http://schemas.openxmlformats.org/officeDocument/2006/relationships/image" Target="../media/image952.svg"/><Relationship Id="rId3" Type="http://schemas.openxmlformats.org/officeDocument/2006/relationships/image" Target="../media/image947.svg"/><Relationship Id="rId7" Type="http://schemas.openxmlformats.org/officeDocument/2006/relationships/image" Target="../media/image951.svg"/><Relationship Id="rId2" Type="http://schemas.openxmlformats.org/officeDocument/2006/relationships/image" Target="../media/image946.png"/><Relationship Id="rId1" Type="http://schemas.openxmlformats.org/officeDocument/2006/relationships/slideLayout" Target="../slideLayouts/slideLayout34.xml"/><Relationship Id="rId6" Type="http://schemas.openxmlformats.org/officeDocument/2006/relationships/image" Target="../media/image950.png"/><Relationship Id="rId5" Type="http://schemas.openxmlformats.org/officeDocument/2006/relationships/image" Target="../media/image949.svg"/><Relationship Id="rId4" Type="http://schemas.openxmlformats.org/officeDocument/2006/relationships/image" Target="../media/image948.png"/></Relationships>
</file>

<file path=ppt/slides/_rels/slide103.xml.rels><?xml version="1.0" encoding="UTF-8" standalone="yes"?>
<Relationships xmlns="http://schemas.openxmlformats.org/package/2006/relationships"><Relationship Id="rId8" Type="http://schemas.openxmlformats.org/officeDocument/2006/relationships/image" Target="../media/image959.png"/><Relationship Id="rId3" Type="http://schemas.openxmlformats.org/officeDocument/2006/relationships/image" Target="../media/image954.svg"/><Relationship Id="rId7" Type="http://schemas.openxmlformats.org/officeDocument/2006/relationships/image" Target="../media/image958.svg"/><Relationship Id="rId2" Type="http://schemas.openxmlformats.org/officeDocument/2006/relationships/image" Target="../media/image953.png"/><Relationship Id="rId1" Type="http://schemas.openxmlformats.org/officeDocument/2006/relationships/slideLayout" Target="../slideLayouts/slideLayout34.xml"/><Relationship Id="rId6" Type="http://schemas.openxmlformats.org/officeDocument/2006/relationships/image" Target="../media/image957.png"/><Relationship Id="rId5" Type="http://schemas.openxmlformats.org/officeDocument/2006/relationships/image" Target="../media/image956.svg"/><Relationship Id="rId4" Type="http://schemas.openxmlformats.org/officeDocument/2006/relationships/image" Target="../media/image955.png"/><Relationship Id="rId9" Type="http://schemas.openxmlformats.org/officeDocument/2006/relationships/image" Target="../media/image960.svg"/></Relationships>
</file>

<file path=ppt/slides/_rels/slide104.xml.rels><?xml version="1.0" encoding="UTF-8" standalone="yes"?>
<Relationships xmlns="http://schemas.openxmlformats.org/package/2006/relationships"><Relationship Id="rId8" Type="http://schemas.openxmlformats.org/officeDocument/2006/relationships/image" Target="../media/image967.png"/><Relationship Id="rId3" Type="http://schemas.openxmlformats.org/officeDocument/2006/relationships/image" Target="../media/image962.svg"/><Relationship Id="rId7" Type="http://schemas.openxmlformats.org/officeDocument/2006/relationships/image" Target="../media/image966.svg"/><Relationship Id="rId2" Type="http://schemas.openxmlformats.org/officeDocument/2006/relationships/image" Target="../media/image961.png"/><Relationship Id="rId1" Type="http://schemas.openxmlformats.org/officeDocument/2006/relationships/slideLayout" Target="../slideLayouts/slideLayout34.xml"/><Relationship Id="rId6" Type="http://schemas.openxmlformats.org/officeDocument/2006/relationships/image" Target="../media/image965.png"/><Relationship Id="rId5" Type="http://schemas.openxmlformats.org/officeDocument/2006/relationships/image" Target="../media/image964.svg"/><Relationship Id="rId4" Type="http://schemas.openxmlformats.org/officeDocument/2006/relationships/image" Target="../media/image963.png"/><Relationship Id="rId9" Type="http://schemas.openxmlformats.org/officeDocument/2006/relationships/image" Target="../media/image968.svg"/></Relationships>
</file>

<file path=ppt/slides/_rels/slide105.xml.rels><?xml version="1.0" encoding="UTF-8" standalone="yes"?>
<Relationships xmlns="http://schemas.openxmlformats.org/package/2006/relationships"><Relationship Id="rId8" Type="http://schemas.openxmlformats.org/officeDocument/2006/relationships/image" Target="../media/image975.png"/><Relationship Id="rId3" Type="http://schemas.openxmlformats.org/officeDocument/2006/relationships/image" Target="../media/image970.svg"/><Relationship Id="rId7" Type="http://schemas.openxmlformats.org/officeDocument/2006/relationships/image" Target="../media/image974.svg"/><Relationship Id="rId2" Type="http://schemas.openxmlformats.org/officeDocument/2006/relationships/image" Target="../media/image969.png"/><Relationship Id="rId1" Type="http://schemas.openxmlformats.org/officeDocument/2006/relationships/slideLayout" Target="../slideLayouts/slideLayout34.xml"/><Relationship Id="rId6" Type="http://schemas.openxmlformats.org/officeDocument/2006/relationships/image" Target="../media/image973.png"/><Relationship Id="rId11" Type="http://schemas.openxmlformats.org/officeDocument/2006/relationships/image" Target="../media/image978.svg"/><Relationship Id="rId5" Type="http://schemas.openxmlformats.org/officeDocument/2006/relationships/image" Target="../media/image972.svg"/><Relationship Id="rId10" Type="http://schemas.openxmlformats.org/officeDocument/2006/relationships/image" Target="../media/image977.png"/><Relationship Id="rId4" Type="http://schemas.openxmlformats.org/officeDocument/2006/relationships/image" Target="../media/image971.png"/><Relationship Id="rId9" Type="http://schemas.openxmlformats.org/officeDocument/2006/relationships/image" Target="../media/image976.svg"/></Relationships>
</file>

<file path=ppt/slides/_rels/slide106.xml.rels><?xml version="1.0" encoding="UTF-8" standalone="yes"?>
<Relationships xmlns="http://schemas.openxmlformats.org/package/2006/relationships"><Relationship Id="rId8" Type="http://schemas.openxmlformats.org/officeDocument/2006/relationships/image" Target="../media/image985.png"/><Relationship Id="rId3" Type="http://schemas.openxmlformats.org/officeDocument/2006/relationships/image" Target="../media/image980.svg"/><Relationship Id="rId7" Type="http://schemas.openxmlformats.org/officeDocument/2006/relationships/image" Target="../media/image984.svg"/><Relationship Id="rId2" Type="http://schemas.openxmlformats.org/officeDocument/2006/relationships/image" Target="../media/image979.png"/><Relationship Id="rId1" Type="http://schemas.openxmlformats.org/officeDocument/2006/relationships/slideLayout" Target="../slideLayouts/slideLayout34.xml"/><Relationship Id="rId6" Type="http://schemas.openxmlformats.org/officeDocument/2006/relationships/image" Target="../media/image983.png"/><Relationship Id="rId5" Type="http://schemas.openxmlformats.org/officeDocument/2006/relationships/image" Target="../media/image982.svg"/><Relationship Id="rId4" Type="http://schemas.openxmlformats.org/officeDocument/2006/relationships/image" Target="../media/image981.png"/><Relationship Id="rId9" Type="http://schemas.openxmlformats.org/officeDocument/2006/relationships/image" Target="../media/image986.svg"/></Relationships>
</file>

<file path=ppt/slides/_rels/slide107.xml.rels><?xml version="1.0" encoding="UTF-8" standalone="yes"?>
<Relationships xmlns="http://schemas.openxmlformats.org/package/2006/relationships"><Relationship Id="rId3" Type="http://schemas.openxmlformats.org/officeDocument/2006/relationships/image" Target="../media/image988.svg"/><Relationship Id="rId2" Type="http://schemas.openxmlformats.org/officeDocument/2006/relationships/image" Target="../media/image987.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3" Type="http://schemas.openxmlformats.org/officeDocument/2006/relationships/image" Target="../media/image1000.svg"/><Relationship Id="rId18" Type="http://schemas.openxmlformats.org/officeDocument/2006/relationships/image" Target="../media/image1005.png"/><Relationship Id="rId26" Type="http://schemas.openxmlformats.org/officeDocument/2006/relationships/image" Target="../media/image1013.png"/><Relationship Id="rId3" Type="http://schemas.openxmlformats.org/officeDocument/2006/relationships/image" Target="../media/image990.svg"/><Relationship Id="rId21" Type="http://schemas.openxmlformats.org/officeDocument/2006/relationships/image" Target="../media/image1008.svg"/><Relationship Id="rId34" Type="http://schemas.openxmlformats.org/officeDocument/2006/relationships/image" Target="../media/image1021.png"/><Relationship Id="rId7" Type="http://schemas.openxmlformats.org/officeDocument/2006/relationships/image" Target="../media/image994.svg"/><Relationship Id="rId12" Type="http://schemas.openxmlformats.org/officeDocument/2006/relationships/image" Target="../media/image999.png"/><Relationship Id="rId17" Type="http://schemas.openxmlformats.org/officeDocument/2006/relationships/image" Target="../media/image1004.svg"/><Relationship Id="rId25" Type="http://schemas.openxmlformats.org/officeDocument/2006/relationships/image" Target="../media/image1012.svg"/><Relationship Id="rId33" Type="http://schemas.openxmlformats.org/officeDocument/2006/relationships/image" Target="../media/image1020.svg"/><Relationship Id="rId2" Type="http://schemas.openxmlformats.org/officeDocument/2006/relationships/image" Target="../media/image989.png"/><Relationship Id="rId16" Type="http://schemas.openxmlformats.org/officeDocument/2006/relationships/image" Target="../media/image1003.png"/><Relationship Id="rId20" Type="http://schemas.openxmlformats.org/officeDocument/2006/relationships/image" Target="../media/image1007.png"/><Relationship Id="rId29" Type="http://schemas.openxmlformats.org/officeDocument/2006/relationships/image" Target="../media/image1016.svg"/><Relationship Id="rId1" Type="http://schemas.openxmlformats.org/officeDocument/2006/relationships/slideLayout" Target="../slideLayouts/slideLayout19.xml"/><Relationship Id="rId6" Type="http://schemas.openxmlformats.org/officeDocument/2006/relationships/image" Target="../media/image993.png"/><Relationship Id="rId11" Type="http://schemas.openxmlformats.org/officeDocument/2006/relationships/image" Target="../media/image998.svg"/><Relationship Id="rId24" Type="http://schemas.openxmlformats.org/officeDocument/2006/relationships/image" Target="../media/image1011.png"/><Relationship Id="rId32" Type="http://schemas.openxmlformats.org/officeDocument/2006/relationships/image" Target="../media/image1019.png"/><Relationship Id="rId5" Type="http://schemas.openxmlformats.org/officeDocument/2006/relationships/image" Target="../media/image992.svg"/><Relationship Id="rId15" Type="http://schemas.openxmlformats.org/officeDocument/2006/relationships/image" Target="../media/image1002.svg"/><Relationship Id="rId23" Type="http://schemas.openxmlformats.org/officeDocument/2006/relationships/image" Target="../media/image1010.svg"/><Relationship Id="rId28" Type="http://schemas.openxmlformats.org/officeDocument/2006/relationships/image" Target="../media/image1015.png"/><Relationship Id="rId10" Type="http://schemas.openxmlformats.org/officeDocument/2006/relationships/image" Target="../media/image997.png"/><Relationship Id="rId19" Type="http://schemas.openxmlformats.org/officeDocument/2006/relationships/image" Target="../media/image1006.svg"/><Relationship Id="rId31" Type="http://schemas.openxmlformats.org/officeDocument/2006/relationships/image" Target="../media/image1018.svg"/><Relationship Id="rId4" Type="http://schemas.openxmlformats.org/officeDocument/2006/relationships/image" Target="../media/image991.png"/><Relationship Id="rId9" Type="http://schemas.openxmlformats.org/officeDocument/2006/relationships/image" Target="../media/image996.svg"/><Relationship Id="rId14" Type="http://schemas.openxmlformats.org/officeDocument/2006/relationships/image" Target="../media/image1001.png"/><Relationship Id="rId22" Type="http://schemas.openxmlformats.org/officeDocument/2006/relationships/image" Target="../media/image1009.png"/><Relationship Id="rId27" Type="http://schemas.openxmlformats.org/officeDocument/2006/relationships/image" Target="../media/image1014.svg"/><Relationship Id="rId30" Type="http://schemas.openxmlformats.org/officeDocument/2006/relationships/image" Target="../media/image1017.png"/><Relationship Id="rId35" Type="http://schemas.openxmlformats.org/officeDocument/2006/relationships/image" Target="../media/image1022.svg"/><Relationship Id="rId8" Type="http://schemas.openxmlformats.org/officeDocument/2006/relationships/image" Target="../media/image995.png"/></Relationships>
</file>

<file path=ppt/slides/_rels/slide109.xml.rels><?xml version="1.0" encoding="UTF-8" standalone="yes"?>
<Relationships xmlns="http://schemas.openxmlformats.org/package/2006/relationships"><Relationship Id="rId8" Type="http://schemas.openxmlformats.org/officeDocument/2006/relationships/image" Target="../media/image1029.png"/><Relationship Id="rId13" Type="http://schemas.openxmlformats.org/officeDocument/2006/relationships/image" Target="../media/image1034.svg"/><Relationship Id="rId3" Type="http://schemas.openxmlformats.org/officeDocument/2006/relationships/image" Target="../media/image1024.svg"/><Relationship Id="rId7" Type="http://schemas.openxmlformats.org/officeDocument/2006/relationships/image" Target="../media/image1028.svg"/><Relationship Id="rId12" Type="http://schemas.openxmlformats.org/officeDocument/2006/relationships/image" Target="../media/image1033.png"/><Relationship Id="rId2" Type="http://schemas.openxmlformats.org/officeDocument/2006/relationships/image" Target="../media/image1023.png"/><Relationship Id="rId1" Type="http://schemas.openxmlformats.org/officeDocument/2006/relationships/slideLayout" Target="../slideLayouts/slideLayout19.xml"/><Relationship Id="rId6" Type="http://schemas.openxmlformats.org/officeDocument/2006/relationships/image" Target="../media/image1027.png"/><Relationship Id="rId11" Type="http://schemas.openxmlformats.org/officeDocument/2006/relationships/image" Target="../media/image1032.svg"/><Relationship Id="rId5" Type="http://schemas.openxmlformats.org/officeDocument/2006/relationships/image" Target="../media/image1026.svg"/><Relationship Id="rId10" Type="http://schemas.openxmlformats.org/officeDocument/2006/relationships/image" Target="../media/image1031.png"/><Relationship Id="rId4" Type="http://schemas.openxmlformats.org/officeDocument/2006/relationships/image" Target="../media/image1025.png"/><Relationship Id="rId9" Type="http://schemas.openxmlformats.org/officeDocument/2006/relationships/image" Target="../media/image1030.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svg"/><Relationship Id="rId3" Type="http://schemas.openxmlformats.org/officeDocument/2006/relationships/image" Target="../media/image8.svg"/><Relationship Id="rId7" Type="http://schemas.openxmlformats.org/officeDocument/2006/relationships/image" Target="../media/image18.svg"/><Relationship Id="rId12"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0.svg"/><Relationship Id="rId5" Type="http://schemas.openxmlformats.org/officeDocument/2006/relationships/image" Target="../media/image16.sv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2.svg"/></Relationships>
</file>

<file path=ppt/slides/_rels/slide110.xml.rels><?xml version="1.0" encoding="UTF-8" standalone="yes"?>
<Relationships xmlns="http://schemas.openxmlformats.org/package/2006/relationships"><Relationship Id="rId8" Type="http://schemas.openxmlformats.org/officeDocument/2006/relationships/image" Target="../media/image1041.png"/><Relationship Id="rId13" Type="http://schemas.openxmlformats.org/officeDocument/2006/relationships/image" Target="../media/image1046.svg"/><Relationship Id="rId18" Type="http://schemas.openxmlformats.org/officeDocument/2006/relationships/image" Target="../media/image1051.png"/><Relationship Id="rId3" Type="http://schemas.openxmlformats.org/officeDocument/2006/relationships/image" Target="../media/image1036.svg"/><Relationship Id="rId21" Type="http://schemas.openxmlformats.org/officeDocument/2006/relationships/image" Target="../media/image1054.svg"/><Relationship Id="rId7" Type="http://schemas.openxmlformats.org/officeDocument/2006/relationships/image" Target="../media/image1040.svg"/><Relationship Id="rId12" Type="http://schemas.openxmlformats.org/officeDocument/2006/relationships/image" Target="../media/image1045.png"/><Relationship Id="rId17" Type="http://schemas.openxmlformats.org/officeDocument/2006/relationships/image" Target="../media/image1050.svg"/><Relationship Id="rId25" Type="http://schemas.openxmlformats.org/officeDocument/2006/relationships/image" Target="../media/image1058.svg"/><Relationship Id="rId2" Type="http://schemas.openxmlformats.org/officeDocument/2006/relationships/image" Target="../media/image1035.png"/><Relationship Id="rId16" Type="http://schemas.openxmlformats.org/officeDocument/2006/relationships/image" Target="../media/image1049.png"/><Relationship Id="rId20" Type="http://schemas.openxmlformats.org/officeDocument/2006/relationships/image" Target="../media/image1053.png"/><Relationship Id="rId1" Type="http://schemas.openxmlformats.org/officeDocument/2006/relationships/slideLayout" Target="../slideLayouts/slideLayout19.xml"/><Relationship Id="rId6" Type="http://schemas.openxmlformats.org/officeDocument/2006/relationships/image" Target="../media/image1039.png"/><Relationship Id="rId11" Type="http://schemas.openxmlformats.org/officeDocument/2006/relationships/image" Target="../media/image1044.svg"/><Relationship Id="rId24" Type="http://schemas.openxmlformats.org/officeDocument/2006/relationships/image" Target="../media/image1057.png"/><Relationship Id="rId5" Type="http://schemas.openxmlformats.org/officeDocument/2006/relationships/image" Target="../media/image1038.svg"/><Relationship Id="rId15" Type="http://schemas.openxmlformats.org/officeDocument/2006/relationships/image" Target="../media/image1048.svg"/><Relationship Id="rId23" Type="http://schemas.openxmlformats.org/officeDocument/2006/relationships/image" Target="../media/image1056.svg"/><Relationship Id="rId10" Type="http://schemas.openxmlformats.org/officeDocument/2006/relationships/image" Target="../media/image1043.png"/><Relationship Id="rId19" Type="http://schemas.openxmlformats.org/officeDocument/2006/relationships/image" Target="../media/image1052.svg"/><Relationship Id="rId4" Type="http://schemas.openxmlformats.org/officeDocument/2006/relationships/image" Target="../media/image1037.png"/><Relationship Id="rId9" Type="http://schemas.openxmlformats.org/officeDocument/2006/relationships/image" Target="../media/image1042.svg"/><Relationship Id="rId14" Type="http://schemas.openxmlformats.org/officeDocument/2006/relationships/image" Target="../media/image1047.png"/><Relationship Id="rId22" Type="http://schemas.openxmlformats.org/officeDocument/2006/relationships/image" Target="../media/image1055.png"/></Relationships>
</file>

<file path=ppt/slides/_rels/slide111.xml.rels><?xml version="1.0" encoding="UTF-8" standalone="yes"?>
<Relationships xmlns="http://schemas.openxmlformats.org/package/2006/relationships"><Relationship Id="rId13" Type="http://schemas.openxmlformats.org/officeDocument/2006/relationships/image" Target="../media/image1070.svg"/><Relationship Id="rId18" Type="http://schemas.openxmlformats.org/officeDocument/2006/relationships/image" Target="../media/image1075.png"/><Relationship Id="rId26" Type="http://schemas.openxmlformats.org/officeDocument/2006/relationships/image" Target="../media/image1083.png"/><Relationship Id="rId21" Type="http://schemas.openxmlformats.org/officeDocument/2006/relationships/image" Target="../media/image1078.svg"/><Relationship Id="rId34" Type="http://schemas.openxmlformats.org/officeDocument/2006/relationships/image" Target="../media/image1091.png"/><Relationship Id="rId7" Type="http://schemas.openxmlformats.org/officeDocument/2006/relationships/image" Target="../media/image1064.svg"/><Relationship Id="rId12" Type="http://schemas.openxmlformats.org/officeDocument/2006/relationships/image" Target="../media/image1069.png"/><Relationship Id="rId17" Type="http://schemas.openxmlformats.org/officeDocument/2006/relationships/image" Target="../media/image1074.svg"/><Relationship Id="rId25" Type="http://schemas.openxmlformats.org/officeDocument/2006/relationships/image" Target="../media/image1082.svg"/><Relationship Id="rId33" Type="http://schemas.openxmlformats.org/officeDocument/2006/relationships/image" Target="../media/image1090.svg"/><Relationship Id="rId2" Type="http://schemas.openxmlformats.org/officeDocument/2006/relationships/image" Target="../media/image1059.png"/><Relationship Id="rId16" Type="http://schemas.openxmlformats.org/officeDocument/2006/relationships/image" Target="../media/image1073.png"/><Relationship Id="rId20" Type="http://schemas.openxmlformats.org/officeDocument/2006/relationships/image" Target="../media/image1077.png"/><Relationship Id="rId29" Type="http://schemas.openxmlformats.org/officeDocument/2006/relationships/image" Target="../media/image1086.svg"/><Relationship Id="rId1" Type="http://schemas.openxmlformats.org/officeDocument/2006/relationships/slideLayout" Target="../slideLayouts/slideLayout19.xml"/><Relationship Id="rId6" Type="http://schemas.openxmlformats.org/officeDocument/2006/relationships/image" Target="../media/image1063.png"/><Relationship Id="rId11" Type="http://schemas.openxmlformats.org/officeDocument/2006/relationships/image" Target="../media/image1068.svg"/><Relationship Id="rId24" Type="http://schemas.openxmlformats.org/officeDocument/2006/relationships/image" Target="../media/image1081.png"/><Relationship Id="rId32" Type="http://schemas.openxmlformats.org/officeDocument/2006/relationships/image" Target="../media/image1089.png"/><Relationship Id="rId37" Type="http://schemas.openxmlformats.org/officeDocument/2006/relationships/image" Target="../media/image1094.svg"/><Relationship Id="rId5" Type="http://schemas.openxmlformats.org/officeDocument/2006/relationships/image" Target="../media/image1062.svg"/><Relationship Id="rId15" Type="http://schemas.openxmlformats.org/officeDocument/2006/relationships/image" Target="../media/image1072.svg"/><Relationship Id="rId23" Type="http://schemas.openxmlformats.org/officeDocument/2006/relationships/image" Target="../media/image1080.svg"/><Relationship Id="rId28" Type="http://schemas.openxmlformats.org/officeDocument/2006/relationships/image" Target="../media/image1085.png"/><Relationship Id="rId36" Type="http://schemas.openxmlformats.org/officeDocument/2006/relationships/image" Target="../media/image1093.png"/><Relationship Id="rId10" Type="http://schemas.openxmlformats.org/officeDocument/2006/relationships/image" Target="../media/image1067.png"/><Relationship Id="rId19" Type="http://schemas.openxmlformats.org/officeDocument/2006/relationships/image" Target="../media/image1076.svg"/><Relationship Id="rId31" Type="http://schemas.openxmlformats.org/officeDocument/2006/relationships/image" Target="../media/image1088.svg"/><Relationship Id="rId4" Type="http://schemas.openxmlformats.org/officeDocument/2006/relationships/image" Target="../media/image1061.png"/><Relationship Id="rId9" Type="http://schemas.openxmlformats.org/officeDocument/2006/relationships/image" Target="../media/image1066.svg"/><Relationship Id="rId14" Type="http://schemas.openxmlformats.org/officeDocument/2006/relationships/image" Target="../media/image1071.png"/><Relationship Id="rId22" Type="http://schemas.openxmlformats.org/officeDocument/2006/relationships/image" Target="../media/image1079.png"/><Relationship Id="rId27" Type="http://schemas.openxmlformats.org/officeDocument/2006/relationships/image" Target="../media/image1084.svg"/><Relationship Id="rId30" Type="http://schemas.openxmlformats.org/officeDocument/2006/relationships/image" Target="../media/image1087.png"/><Relationship Id="rId35" Type="http://schemas.openxmlformats.org/officeDocument/2006/relationships/image" Target="../media/image1092.svg"/><Relationship Id="rId8" Type="http://schemas.openxmlformats.org/officeDocument/2006/relationships/image" Target="../media/image1065.png"/><Relationship Id="rId3" Type="http://schemas.openxmlformats.org/officeDocument/2006/relationships/image" Target="../media/image1060.svg"/></Relationships>
</file>

<file path=ppt/slides/_rels/slide112.xml.rels><?xml version="1.0" encoding="UTF-8" standalone="yes"?>
<Relationships xmlns="http://schemas.openxmlformats.org/package/2006/relationships"><Relationship Id="rId8" Type="http://schemas.openxmlformats.org/officeDocument/2006/relationships/image" Target="../media/image1101.png"/><Relationship Id="rId13" Type="http://schemas.openxmlformats.org/officeDocument/2006/relationships/image" Target="../media/image1106.svg"/><Relationship Id="rId3" Type="http://schemas.openxmlformats.org/officeDocument/2006/relationships/image" Target="../media/image1096.svg"/><Relationship Id="rId7" Type="http://schemas.openxmlformats.org/officeDocument/2006/relationships/image" Target="../media/image1100.svg"/><Relationship Id="rId12" Type="http://schemas.openxmlformats.org/officeDocument/2006/relationships/image" Target="../media/image1105.png"/><Relationship Id="rId17" Type="http://schemas.openxmlformats.org/officeDocument/2006/relationships/image" Target="../media/image1110.svg"/><Relationship Id="rId2" Type="http://schemas.openxmlformats.org/officeDocument/2006/relationships/image" Target="../media/image1095.png"/><Relationship Id="rId16" Type="http://schemas.openxmlformats.org/officeDocument/2006/relationships/image" Target="../media/image1109.png"/><Relationship Id="rId1" Type="http://schemas.openxmlformats.org/officeDocument/2006/relationships/slideLayout" Target="../slideLayouts/slideLayout19.xml"/><Relationship Id="rId6" Type="http://schemas.openxmlformats.org/officeDocument/2006/relationships/image" Target="../media/image1099.png"/><Relationship Id="rId11" Type="http://schemas.openxmlformats.org/officeDocument/2006/relationships/image" Target="../media/image1104.svg"/><Relationship Id="rId5" Type="http://schemas.openxmlformats.org/officeDocument/2006/relationships/image" Target="../media/image1098.svg"/><Relationship Id="rId15" Type="http://schemas.openxmlformats.org/officeDocument/2006/relationships/image" Target="../media/image1108.svg"/><Relationship Id="rId10" Type="http://schemas.openxmlformats.org/officeDocument/2006/relationships/image" Target="../media/image1103.png"/><Relationship Id="rId4" Type="http://schemas.openxmlformats.org/officeDocument/2006/relationships/image" Target="../media/image1097.png"/><Relationship Id="rId9" Type="http://schemas.openxmlformats.org/officeDocument/2006/relationships/image" Target="../media/image1102.svg"/><Relationship Id="rId14" Type="http://schemas.openxmlformats.org/officeDocument/2006/relationships/image" Target="../media/image1107.png"/></Relationships>
</file>

<file path=ppt/slides/_rels/slide113.xml.rels><?xml version="1.0" encoding="UTF-8" standalone="yes"?>
<Relationships xmlns="http://schemas.openxmlformats.org/package/2006/relationships"><Relationship Id="rId8" Type="http://schemas.openxmlformats.org/officeDocument/2006/relationships/image" Target="../media/image1117.png"/><Relationship Id="rId13" Type="http://schemas.openxmlformats.org/officeDocument/2006/relationships/image" Target="../media/image1122.svg"/><Relationship Id="rId3" Type="http://schemas.openxmlformats.org/officeDocument/2006/relationships/image" Target="../media/image1112.svg"/><Relationship Id="rId7" Type="http://schemas.openxmlformats.org/officeDocument/2006/relationships/image" Target="../media/image1116.svg"/><Relationship Id="rId12" Type="http://schemas.openxmlformats.org/officeDocument/2006/relationships/image" Target="../media/image1121.png"/><Relationship Id="rId2" Type="http://schemas.openxmlformats.org/officeDocument/2006/relationships/image" Target="../media/image1111.png"/><Relationship Id="rId1" Type="http://schemas.openxmlformats.org/officeDocument/2006/relationships/slideLayout" Target="../slideLayouts/slideLayout19.xml"/><Relationship Id="rId6" Type="http://schemas.openxmlformats.org/officeDocument/2006/relationships/image" Target="../media/image1115.png"/><Relationship Id="rId11" Type="http://schemas.openxmlformats.org/officeDocument/2006/relationships/image" Target="../media/image1120.svg"/><Relationship Id="rId5" Type="http://schemas.openxmlformats.org/officeDocument/2006/relationships/image" Target="../media/image1114.svg"/><Relationship Id="rId15" Type="http://schemas.openxmlformats.org/officeDocument/2006/relationships/image" Target="../media/image1124.svg"/><Relationship Id="rId10" Type="http://schemas.openxmlformats.org/officeDocument/2006/relationships/image" Target="../media/image1119.png"/><Relationship Id="rId4" Type="http://schemas.openxmlformats.org/officeDocument/2006/relationships/image" Target="../media/image1113.png"/><Relationship Id="rId9" Type="http://schemas.openxmlformats.org/officeDocument/2006/relationships/image" Target="../media/image1118.svg"/><Relationship Id="rId14" Type="http://schemas.openxmlformats.org/officeDocument/2006/relationships/image" Target="../media/image1123.png"/></Relationships>
</file>

<file path=ppt/slides/_rels/slide114.xml.rels><?xml version="1.0" encoding="UTF-8" standalone="yes"?>
<Relationships xmlns="http://schemas.openxmlformats.org/package/2006/relationships"><Relationship Id="rId8" Type="http://schemas.openxmlformats.org/officeDocument/2006/relationships/image" Target="../media/image1130.svg"/><Relationship Id="rId3" Type="http://schemas.openxmlformats.org/officeDocument/2006/relationships/image" Target="../media/image1125.png"/><Relationship Id="rId7" Type="http://schemas.openxmlformats.org/officeDocument/2006/relationships/image" Target="../media/image1129.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128.svg"/><Relationship Id="rId5" Type="http://schemas.openxmlformats.org/officeDocument/2006/relationships/image" Target="../media/image1127.png"/><Relationship Id="rId10" Type="http://schemas.openxmlformats.org/officeDocument/2006/relationships/image" Target="../media/image1132.svg"/><Relationship Id="rId4" Type="http://schemas.openxmlformats.org/officeDocument/2006/relationships/image" Target="../media/image1126.svg"/><Relationship Id="rId9" Type="http://schemas.openxmlformats.org/officeDocument/2006/relationships/image" Target="../media/image1131.png"/></Relationships>
</file>

<file path=ppt/slides/_rels/slide115.xml.rels><?xml version="1.0" encoding="UTF-8" standalone="yes"?>
<Relationships xmlns="http://schemas.openxmlformats.org/package/2006/relationships"><Relationship Id="rId8" Type="http://schemas.openxmlformats.org/officeDocument/2006/relationships/image" Target="../media/image1138.svg"/><Relationship Id="rId3" Type="http://schemas.openxmlformats.org/officeDocument/2006/relationships/image" Target="../media/image1133.png"/><Relationship Id="rId7" Type="http://schemas.openxmlformats.org/officeDocument/2006/relationships/image" Target="../media/image1137.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1136.svg"/><Relationship Id="rId5" Type="http://schemas.openxmlformats.org/officeDocument/2006/relationships/image" Target="../media/image1135.png"/><Relationship Id="rId10" Type="http://schemas.openxmlformats.org/officeDocument/2006/relationships/image" Target="../media/image1140.svg"/><Relationship Id="rId4" Type="http://schemas.openxmlformats.org/officeDocument/2006/relationships/image" Target="../media/image1134.svg"/><Relationship Id="rId9" Type="http://schemas.openxmlformats.org/officeDocument/2006/relationships/image" Target="../media/image1139.png"/></Relationships>
</file>

<file path=ppt/slides/_rels/slide116.xml.rels><?xml version="1.0" encoding="UTF-8" standalone="yes"?>
<Relationships xmlns="http://schemas.openxmlformats.org/package/2006/relationships"><Relationship Id="rId3" Type="http://schemas.openxmlformats.org/officeDocument/2006/relationships/image" Target="../media/image1141.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1144.svg"/><Relationship Id="rId5" Type="http://schemas.openxmlformats.org/officeDocument/2006/relationships/image" Target="../media/image1143.png"/><Relationship Id="rId4" Type="http://schemas.openxmlformats.org/officeDocument/2006/relationships/image" Target="../media/image1142.svg"/></Relationships>
</file>

<file path=ppt/slides/_rels/slide117.xml.rels><?xml version="1.0" encoding="UTF-8" standalone="yes"?>
<Relationships xmlns="http://schemas.openxmlformats.org/package/2006/relationships"><Relationship Id="rId3" Type="http://schemas.openxmlformats.org/officeDocument/2006/relationships/image" Target="../media/image1146.svg"/><Relationship Id="rId2" Type="http://schemas.openxmlformats.org/officeDocument/2006/relationships/image" Target="../media/image1145.png"/><Relationship Id="rId1" Type="http://schemas.openxmlformats.org/officeDocument/2006/relationships/slideLayout" Target="../slideLayouts/slideLayout25.xml"/></Relationships>
</file>

<file path=ppt/slides/_rels/slide118.xml.rels><?xml version="1.0" encoding="UTF-8" standalone="yes"?>
<Relationships xmlns="http://schemas.openxmlformats.org/package/2006/relationships"><Relationship Id="rId8" Type="http://schemas.openxmlformats.org/officeDocument/2006/relationships/image" Target="../media/image1153.png"/><Relationship Id="rId3" Type="http://schemas.openxmlformats.org/officeDocument/2006/relationships/image" Target="../media/image1148.svg"/><Relationship Id="rId7" Type="http://schemas.openxmlformats.org/officeDocument/2006/relationships/image" Target="../media/image1152.svg"/><Relationship Id="rId2" Type="http://schemas.openxmlformats.org/officeDocument/2006/relationships/image" Target="../media/image1147.png"/><Relationship Id="rId1" Type="http://schemas.openxmlformats.org/officeDocument/2006/relationships/slideLayout" Target="../slideLayouts/slideLayout26.xml"/><Relationship Id="rId6" Type="http://schemas.openxmlformats.org/officeDocument/2006/relationships/image" Target="../media/image1151.png"/><Relationship Id="rId11" Type="http://schemas.openxmlformats.org/officeDocument/2006/relationships/image" Target="../media/image1156.svg"/><Relationship Id="rId5" Type="http://schemas.openxmlformats.org/officeDocument/2006/relationships/image" Target="../media/image1150.svg"/><Relationship Id="rId10" Type="http://schemas.openxmlformats.org/officeDocument/2006/relationships/image" Target="../media/image1155.png"/><Relationship Id="rId4" Type="http://schemas.openxmlformats.org/officeDocument/2006/relationships/image" Target="../media/image1149.png"/><Relationship Id="rId9" Type="http://schemas.openxmlformats.org/officeDocument/2006/relationships/image" Target="../media/image1154.svg"/></Relationships>
</file>

<file path=ppt/slides/_rels/slide119.xml.rels><?xml version="1.0" encoding="UTF-8" standalone="yes"?>
<Relationships xmlns="http://schemas.openxmlformats.org/package/2006/relationships"><Relationship Id="rId8" Type="http://schemas.openxmlformats.org/officeDocument/2006/relationships/image" Target="../media/image1163.png"/><Relationship Id="rId3" Type="http://schemas.openxmlformats.org/officeDocument/2006/relationships/image" Target="../media/image1158.svg"/><Relationship Id="rId7" Type="http://schemas.openxmlformats.org/officeDocument/2006/relationships/image" Target="../media/image1162.svg"/><Relationship Id="rId2" Type="http://schemas.openxmlformats.org/officeDocument/2006/relationships/image" Target="../media/image1157.png"/><Relationship Id="rId1" Type="http://schemas.openxmlformats.org/officeDocument/2006/relationships/slideLayout" Target="../slideLayouts/slideLayout26.xml"/><Relationship Id="rId6" Type="http://schemas.openxmlformats.org/officeDocument/2006/relationships/image" Target="../media/image1161.png"/><Relationship Id="rId5" Type="http://schemas.openxmlformats.org/officeDocument/2006/relationships/image" Target="../media/image1160.svg"/><Relationship Id="rId4" Type="http://schemas.openxmlformats.org/officeDocument/2006/relationships/image" Target="../media/image1159.png"/><Relationship Id="rId9" Type="http://schemas.openxmlformats.org/officeDocument/2006/relationships/image" Target="../media/image116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66.svg"/><Relationship Id="rId2" Type="http://schemas.openxmlformats.org/officeDocument/2006/relationships/image" Target="../media/image1165.png"/><Relationship Id="rId1" Type="http://schemas.openxmlformats.org/officeDocument/2006/relationships/slideLayout" Target="../slideLayouts/slideLayout26.xml"/><Relationship Id="rId6" Type="http://schemas.openxmlformats.org/officeDocument/2006/relationships/image" Target="../media/image1169.svg"/><Relationship Id="rId5" Type="http://schemas.openxmlformats.org/officeDocument/2006/relationships/image" Target="../media/image1168.svg"/><Relationship Id="rId4" Type="http://schemas.openxmlformats.org/officeDocument/2006/relationships/image" Target="../media/image1167.svg"/></Relationships>
</file>

<file path=ppt/slides/_rels/slide121.xml.rels><?xml version="1.0" encoding="UTF-8" standalone="yes"?>
<Relationships xmlns="http://schemas.openxmlformats.org/package/2006/relationships"><Relationship Id="rId8" Type="http://schemas.openxmlformats.org/officeDocument/2006/relationships/image" Target="../media/image1175.png"/><Relationship Id="rId3" Type="http://schemas.openxmlformats.org/officeDocument/2006/relationships/image" Target="../media/image1170.svg"/><Relationship Id="rId7" Type="http://schemas.openxmlformats.org/officeDocument/2006/relationships/image" Target="../media/image1174.svg"/><Relationship Id="rId2" Type="http://schemas.openxmlformats.org/officeDocument/2006/relationships/image" Target="../media/image1165.png"/><Relationship Id="rId1" Type="http://schemas.openxmlformats.org/officeDocument/2006/relationships/slideLayout" Target="../slideLayouts/slideLayout26.xml"/><Relationship Id="rId6" Type="http://schemas.openxmlformats.org/officeDocument/2006/relationships/image" Target="../media/image1173.png"/><Relationship Id="rId5" Type="http://schemas.openxmlformats.org/officeDocument/2006/relationships/image" Target="../media/image1172.svg"/><Relationship Id="rId4" Type="http://schemas.openxmlformats.org/officeDocument/2006/relationships/image" Target="../media/image1171.png"/><Relationship Id="rId9" Type="http://schemas.openxmlformats.org/officeDocument/2006/relationships/image" Target="../media/image1176.svg"/></Relationships>
</file>

<file path=ppt/slides/_rels/slide122.xml.rels><?xml version="1.0" encoding="UTF-8" standalone="yes"?>
<Relationships xmlns="http://schemas.openxmlformats.org/package/2006/relationships"><Relationship Id="rId3" Type="http://schemas.openxmlformats.org/officeDocument/2006/relationships/image" Target="../media/image1178.svg"/><Relationship Id="rId2" Type="http://schemas.openxmlformats.org/officeDocument/2006/relationships/image" Target="../media/image1177.png"/><Relationship Id="rId1" Type="http://schemas.openxmlformats.org/officeDocument/2006/relationships/slideLayout" Target="../slideLayouts/slideLayout33.xml"/></Relationships>
</file>

<file path=ppt/slides/_rels/slide123.xml.rels><?xml version="1.0" encoding="UTF-8" standalone="yes"?>
<Relationships xmlns="http://schemas.openxmlformats.org/package/2006/relationships"><Relationship Id="rId13" Type="http://schemas.openxmlformats.org/officeDocument/2006/relationships/image" Target="../media/image1190.svg"/><Relationship Id="rId18" Type="http://schemas.openxmlformats.org/officeDocument/2006/relationships/image" Target="../media/image1195.png"/><Relationship Id="rId26" Type="http://schemas.openxmlformats.org/officeDocument/2006/relationships/image" Target="../media/image1203.png"/><Relationship Id="rId3" Type="http://schemas.openxmlformats.org/officeDocument/2006/relationships/image" Target="../media/image1180.svg"/><Relationship Id="rId21" Type="http://schemas.openxmlformats.org/officeDocument/2006/relationships/image" Target="../media/image1198.svg"/><Relationship Id="rId7" Type="http://schemas.openxmlformats.org/officeDocument/2006/relationships/image" Target="../media/image1184.svg"/><Relationship Id="rId12" Type="http://schemas.openxmlformats.org/officeDocument/2006/relationships/image" Target="../media/image1189.png"/><Relationship Id="rId17" Type="http://schemas.openxmlformats.org/officeDocument/2006/relationships/image" Target="../media/image1194.svg"/><Relationship Id="rId25" Type="http://schemas.openxmlformats.org/officeDocument/2006/relationships/image" Target="../media/image1202.svg"/><Relationship Id="rId33" Type="http://schemas.openxmlformats.org/officeDocument/2006/relationships/image" Target="../media/image1210.svg"/><Relationship Id="rId2" Type="http://schemas.openxmlformats.org/officeDocument/2006/relationships/image" Target="../media/image1179.png"/><Relationship Id="rId16" Type="http://schemas.openxmlformats.org/officeDocument/2006/relationships/image" Target="../media/image1193.png"/><Relationship Id="rId20" Type="http://schemas.openxmlformats.org/officeDocument/2006/relationships/image" Target="../media/image1197.png"/><Relationship Id="rId29" Type="http://schemas.openxmlformats.org/officeDocument/2006/relationships/image" Target="../media/image1206.svg"/><Relationship Id="rId1" Type="http://schemas.openxmlformats.org/officeDocument/2006/relationships/slideLayout" Target="../slideLayouts/slideLayout34.xml"/><Relationship Id="rId6" Type="http://schemas.openxmlformats.org/officeDocument/2006/relationships/image" Target="../media/image1183.png"/><Relationship Id="rId11" Type="http://schemas.openxmlformats.org/officeDocument/2006/relationships/image" Target="../media/image1188.svg"/><Relationship Id="rId24" Type="http://schemas.openxmlformats.org/officeDocument/2006/relationships/image" Target="../media/image1201.png"/><Relationship Id="rId32" Type="http://schemas.openxmlformats.org/officeDocument/2006/relationships/image" Target="../media/image1209.png"/><Relationship Id="rId5" Type="http://schemas.openxmlformats.org/officeDocument/2006/relationships/image" Target="../media/image1182.svg"/><Relationship Id="rId15" Type="http://schemas.openxmlformats.org/officeDocument/2006/relationships/image" Target="../media/image1192.svg"/><Relationship Id="rId23" Type="http://schemas.openxmlformats.org/officeDocument/2006/relationships/image" Target="../media/image1200.svg"/><Relationship Id="rId28" Type="http://schemas.openxmlformats.org/officeDocument/2006/relationships/image" Target="../media/image1205.png"/><Relationship Id="rId10" Type="http://schemas.openxmlformats.org/officeDocument/2006/relationships/image" Target="../media/image1187.png"/><Relationship Id="rId19" Type="http://schemas.openxmlformats.org/officeDocument/2006/relationships/image" Target="../media/image1196.svg"/><Relationship Id="rId31" Type="http://schemas.openxmlformats.org/officeDocument/2006/relationships/image" Target="../media/image1208.svg"/><Relationship Id="rId4" Type="http://schemas.openxmlformats.org/officeDocument/2006/relationships/image" Target="../media/image1181.png"/><Relationship Id="rId9" Type="http://schemas.openxmlformats.org/officeDocument/2006/relationships/image" Target="../media/image1186.svg"/><Relationship Id="rId14" Type="http://schemas.openxmlformats.org/officeDocument/2006/relationships/image" Target="../media/image1191.png"/><Relationship Id="rId22" Type="http://schemas.openxmlformats.org/officeDocument/2006/relationships/image" Target="../media/image1199.png"/><Relationship Id="rId27" Type="http://schemas.openxmlformats.org/officeDocument/2006/relationships/image" Target="../media/image1204.svg"/><Relationship Id="rId30" Type="http://schemas.openxmlformats.org/officeDocument/2006/relationships/image" Target="../media/image1207.png"/><Relationship Id="rId8" Type="http://schemas.openxmlformats.org/officeDocument/2006/relationships/image" Target="../media/image1185.png"/></Relationships>
</file>

<file path=ppt/slides/_rels/slide124.xml.rels><?xml version="1.0" encoding="UTF-8" standalone="yes"?>
<Relationships xmlns="http://schemas.openxmlformats.org/package/2006/relationships"><Relationship Id="rId8" Type="http://schemas.openxmlformats.org/officeDocument/2006/relationships/image" Target="../media/image1217.png"/><Relationship Id="rId13" Type="http://schemas.openxmlformats.org/officeDocument/2006/relationships/image" Target="../media/image1222.svg"/><Relationship Id="rId3" Type="http://schemas.openxmlformats.org/officeDocument/2006/relationships/image" Target="../media/image1212.svg"/><Relationship Id="rId7" Type="http://schemas.openxmlformats.org/officeDocument/2006/relationships/image" Target="../media/image1216.svg"/><Relationship Id="rId12" Type="http://schemas.openxmlformats.org/officeDocument/2006/relationships/image" Target="../media/image1221.png"/><Relationship Id="rId17" Type="http://schemas.openxmlformats.org/officeDocument/2006/relationships/image" Target="../media/image1226.svg"/><Relationship Id="rId2" Type="http://schemas.openxmlformats.org/officeDocument/2006/relationships/image" Target="../media/image1211.png"/><Relationship Id="rId16" Type="http://schemas.openxmlformats.org/officeDocument/2006/relationships/image" Target="../media/image1225.png"/><Relationship Id="rId1" Type="http://schemas.openxmlformats.org/officeDocument/2006/relationships/slideLayout" Target="../slideLayouts/slideLayout34.xml"/><Relationship Id="rId6" Type="http://schemas.openxmlformats.org/officeDocument/2006/relationships/image" Target="../media/image1215.png"/><Relationship Id="rId11" Type="http://schemas.openxmlformats.org/officeDocument/2006/relationships/image" Target="../media/image1220.svg"/><Relationship Id="rId5" Type="http://schemas.openxmlformats.org/officeDocument/2006/relationships/image" Target="../media/image1214.svg"/><Relationship Id="rId15" Type="http://schemas.openxmlformats.org/officeDocument/2006/relationships/image" Target="../media/image1224.svg"/><Relationship Id="rId10" Type="http://schemas.openxmlformats.org/officeDocument/2006/relationships/image" Target="../media/image1219.png"/><Relationship Id="rId4" Type="http://schemas.openxmlformats.org/officeDocument/2006/relationships/image" Target="../media/image1213.png"/><Relationship Id="rId9" Type="http://schemas.openxmlformats.org/officeDocument/2006/relationships/image" Target="../media/image1218.svg"/><Relationship Id="rId14" Type="http://schemas.openxmlformats.org/officeDocument/2006/relationships/image" Target="../media/image1223.png"/></Relationships>
</file>

<file path=ppt/slides/_rels/slide125.xml.rels><?xml version="1.0" encoding="UTF-8" standalone="yes"?>
<Relationships xmlns="http://schemas.openxmlformats.org/package/2006/relationships"><Relationship Id="rId3" Type="http://schemas.openxmlformats.org/officeDocument/2006/relationships/image" Target="../media/image1228.svg"/><Relationship Id="rId2" Type="http://schemas.openxmlformats.org/officeDocument/2006/relationships/image" Target="../media/image1227.png"/><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13" Type="http://schemas.openxmlformats.org/officeDocument/2006/relationships/image" Target="../media/image1240.svg"/><Relationship Id="rId18" Type="http://schemas.openxmlformats.org/officeDocument/2006/relationships/image" Target="../media/image1245.png"/><Relationship Id="rId26" Type="http://schemas.openxmlformats.org/officeDocument/2006/relationships/image" Target="../media/image1253.png"/><Relationship Id="rId3" Type="http://schemas.openxmlformats.org/officeDocument/2006/relationships/image" Target="../media/image1230.svg"/><Relationship Id="rId21" Type="http://schemas.openxmlformats.org/officeDocument/2006/relationships/image" Target="../media/image1248.svg"/><Relationship Id="rId7" Type="http://schemas.openxmlformats.org/officeDocument/2006/relationships/image" Target="../media/image1234.svg"/><Relationship Id="rId12" Type="http://schemas.openxmlformats.org/officeDocument/2006/relationships/image" Target="../media/image1239.png"/><Relationship Id="rId17" Type="http://schemas.openxmlformats.org/officeDocument/2006/relationships/image" Target="../media/image1244.svg"/><Relationship Id="rId25" Type="http://schemas.openxmlformats.org/officeDocument/2006/relationships/image" Target="../media/image1252.svg"/><Relationship Id="rId33" Type="http://schemas.openxmlformats.org/officeDocument/2006/relationships/image" Target="../media/image1260.svg"/><Relationship Id="rId2" Type="http://schemas.openxmlformats.org/officeDocument/2006/relationships/image" Target="../media/image1229.png"/><Relationship Id="rId16" Type="http://schemas.openxmlformats.org/officeDocument/2006/relationships/image" Target="../media/image1243.png"/><Relationship Id="rId20" Type="http://schemas.openxmlformats.org/officeDocument/2006/relationships/image" Target="../media/image1247.png"/><Relationship Id="rId29" Type="http://schemas.openxmlformats.org/officeDocument/2006/relationships/image" Target="../media/image1256.svg"/><Relationship Id="rId1" Type="http://schemas.openxmlformats.org/officeDocument/2006/relationships/slideLayout" Target="../slideLayouts/slideLayout16.xml"/><Relationship Id="rId6" Type="http://schemas.openxmlformats.org/officeDocument/2006/relationships/image" Target="../media/image1233.png"/><Relationship Id="rId11" Type="http://schemas.openxmlformats.org/officeDocument/2006/relationships/image" Target="../media/image1238.svg"/><Relationship Id="rId24" Type="http://schemas.openxmlformats.org/officeDocument/2006/relationships/image" Target="../media/image1251.png"/><Relationship Id="rId32" Type="http://schemas.openxmlformats.org/officeDocument/2006/relationships/image" Target="../media/image1259.png"/><Relationship Id="rId5" Type="http://schemas.openxmlformats.org/officeDocument/2006/relationships/image" Target="../media/image1232.svg"/><Relationship Id="rId15" Type="http://schemas.openxmlformats.org/officeDocument/2006/relationships/image" Target="../media/image1242.svg"/><Relationship Id="rId23" Type="http://schemas.openxmlformats.org/officeDocument/2006/relationships/image" Target="../media/image1250.svg"/><Relationship Id="rId28" Type="http://schemas.openxmlformats.org/officeDocument/2006/relationships/image" Target="../media/image1255.png"/><Relationship Id="rId10" Type="http://schemas.openxmlformats.org/officeDocument/2006/relationships/image" Target="../media/image1237.png"/><Relationship Id="rId19" Type="http://schemas.openxmlformats.org/officeDocument/2006/relationships/image" Target="../media/image1246.svg"/><Relationship Id="rId31" Type="http://schemas.openxmlformats.org/officeDocument/2006/relationships/image" Target="../media/image1258.svg"/><Relationship Id="rId4" Type="http://schemas.openxmlformats.org/officeDocument/2006/relationships/image" Target="../media/image1231.png"/><Relationship Id="rId9" Type="http://schemas.openxmlformats.org/officeDocument/2006/relationships/image" Target="../media/image1236.svg"/><Relationship Id="rId14" Type="http://schemas.openxmlformats.org/officeDocument/2006/relationships/image" Target="../media/image1241.png"/><Relationship Id="rId22" Type="http://schemas.openxmlformats.org/officeDocument/2006/relationships/image" Target="../media/image1249.png"/><Relationship Id="rId27" Type="http://schemas.openxmlformats.org/officeDocument/2006/relationships/image" Target="../media/image1254.svg"/><Relationship Id="rId30" Type="http://schemas.openxmlformats.org/officeDocument/2006/relationships/image" Target="../media/image1257.png"/><Relationship Id="rId8" Type="http://schemas.openxmlformats.org/officeDocument/2006/relationships/image" Target="../media/image1235.png"/></Relationships>
</file>

<file path=ppt/slides/_rels/slide127.xml.rels><?xml version="1.0" encoding="UTF-8" standalone="yes"?>
<Relationships xmlns="http://schemas.openxmlformats.org/package/2006/relationships"><Relationship Id="rId13" Type="http://schemas.openxmlformats.org/officeDocument/2006/relationships/image" Target="../media/image1272.svg"/><Relationship Id="rId18" Type="http://schemas.openxmlformats.org/officeDocument/2006/relationships/image" Target="../media/image1277.png"/><Relationship Id="rId26" Type="http://schemas.openxmlformats.org/officeDocument/2006/relationships/image" Target="../media/image38.png"/><Relationship Id="rId21" Type="http://schemas.openxmlformats.org/officeDocument/2006/relationships/image" Target="../media/image1280.svg"/><Relationship Id="rId34" Type="http://schemas.openxmlformats.org/officeDocument/2006/relationships/image" Target="../media/image1289.png"/><Relationship Id="rId7" Type="http://schemas.openxmlformats.org/officeDocument/2006/relationships/image" Target="../media/image1266.svg"/><Relationship Id="rId12" Type="http://schemas.openxmlformats.org/officeDocument/2006/relationships/image" Target="../media/image1271.png"/><Relationship Id="rId17" Type="http://schemas.openxmlformats.org/officeDocument/2006/relationships/image" Target="../media/image1276.svg"/><Relationship Id="rId25" Type="http://schemas.openxmlformats.org/officeDocument/2006/relationships/image" Target="../media/image20.svg"/><Relationship Id="rId33" Type="http://schemas.openxmlformats.org/officeDocument/2006/relationships/image" Target="../media/image1288.svg"/><Relationship Id="rId2" Type="http://schemas.openxmlformats.org/officeDocument/2006/relationships/image" Target="../media/image1261.png"/><Relationship Id="rId16" Type="http://schemas.openxmlformats.org/officeDocument/2006/relationships/image" Target="../media/image1275.png"/><Relationship Id="rId20" Type="http://schemas.openxmlformats.org/officeDocument/2006/relationships/image" Target="../media/image1279.png"/><Relationship Id="rId29" Type="http://schemas.openxmlformats.org/officeDocument/2006/relationships/image" Target="../media/image1284.svg"/><Relationship Id="rId1" Type="http://schemas.openxmlformats.org/officeDocument/2006/relationships/slideLayout" Target="../slideLayouts/slideLayout16.xml"/><Relationship Id="rId6" Type="http://schemas.openxmlformats.org/officeDocument/2006/relationships/image" Target="../media/image1265.png"/><Relationship Id="rId11" Type="http://schemas.openxmlformats.org/officeDocument/2006/relationships/image" Target="../media/image1270.svg"/><Relationship Id="rId24" Type="http://schemas.openxmlformats.org/officeDocument/2006/relationships/image" Target="../media/image19.png"/><Relationship Id="rId32" Type="http://schemas.openxmlformats.org/officeDocument/2006/relationships/image" Target="../media/image1287.png"/><Relationship Id="rId37" Type="http://schemas.openxmlformats.org/officeDocument/2006/relationships/image" Target="../media/image1292.svg"/><Relationship Id="rId5" Type="http://schemas.openxmlformats.org/officeDocument/2006/relationships/image" Target="../media/image1264.svg"/><Relationship Id="rId15" Type="http://schemas.openxmlformats.org/officeDocument/2006/relationships/image" Target="../media/image1274.svg"/><Relationship Id="rId23" Type="http://schemas.openxmlformats.org/officeDocument/2006/relationships/image" Target="../media/image1282.svg"/><Relationship Id="rId28" Type="http://schemas.openxmlformats.org/officeDocument/2006/relationships/image" Target="../media/image1283.png"/><Relationship Id="rId36" Type="http://schemas.openxmlformats.org/officeDocument/2006/relationships/image" Target="../media/image1291.png"/><Relationship Id="rId10" Type="http://schemas.openxmlformats.org/officeDocument/2006/relationships/image" Target="../media/image1269.png"/><Relationship Id="rId19" Type="http://schemas.openxmlformats.org/officeDocument/2006/relationships/image" Target="../media/image1278.svg"/><Relationship Id="rId31" Type="http://schemas.openxmlformats.org/officeDocument/2006/relationships/image" Target="../media/image1286.svg"/><Relationship Id="rId4" Type="http://schemas.openxmlformats.org/officeDocument/2006/relationships/image" Target="../media/image1263.png"/><Relationship Id="rId9" Type="http://schemas.openxmlformats.org/officeDocument/2006/relationships/image" Target="../media/image1268.svg"/><Relationship Id="rId14" Type="http://schemas.openxmlformats.org/officeDocument/2006/relationships/image" Target="../media/image1273.png"/><Relationship Id="rId22" Type="http://schemas.openxmlformats.org/officeDocument/2006/relationships/image" Target="../media/image1281.png"/><Relationship Id="rId27" Type="http://schemas.openxmlformats.org/officeDocument/2006/relationships/image" Target="../media/image39.svg"/><Relationship Id="rId30" Type="http://schemas.openxmlformats.org/officeDocument/2006/relationships/image" Target="../media/image1285.png"/><Relationship Id="rId35" Type="http://schemas.openxmlformats.org/officeDocument/2006/relationships/image" Target="../media/image1290.svg"/><Relationship Id="rId8" Type="http://schemas.openxmlformats.org/officeDocument/2006/relationships/image" Target="../media/image1267.png"/><Relationship Id="rId3" Type="http://schemas.openxmlformats.org/officeDocument/2006/relationships/image" Target="../media/image1262.svg"/></Relationships>
</file>

<file path=ppt/slides/_rels/slide128.xml.rels><?xml version="1.0" encoding="UTF-8" standalone="yes"?>
<Relationships xmlns="http://schemas.openxmlformats.org/package/2006/relationships"><Relationship Id="rId8" Type="http://schemas.openxmlformats.org/officeDocument/2006/relationships/image" Target="../media/image1299.png"/><Relationship Id="rId13" Type="http://schemas.openxmlformats.org/officeDocument/2006/relationships/image" Target="../media/image1304.svg"/><Relationship Id="rId18" Type="http://schemas.openxmlformats.org/officeDocument/2006/relationships/image" Target="../media/image1309.png"/><Relationship Id="rId26" Type="http://schemas.openxmlformats.org/officeDocument/2006/relationships/image" Target="../media/image1317.png"/><Relationship Id="rId3" Type="http://schemas.openxmlformats.org/officeDocument/2006/relationships/image" Target="../media/image1294.svg"/><Relationship Id="rId21" Type="http://schemas.openxmlformats.org/officeDocument/2006/relationships/image" Target="../media/image1312.svg"/><Relationship Id="rId7" Type="http://schemas.openxmlformats.org/officeDocument/2006/relationships/image" Target="../media/image1298.svg"/><Relationship Id="rId12" Type="http://schemas.openxmlformats.org/officeDocument/2006/relationships/image" Target="../media/image1303.png"/><Relationship Id="rId17" Type="http://schemas.openxmlformats.org/officeDocument/2006/relationships/image" Target="../media/image1308.svg"/><Relationship Id="rId25" Type="http://schemas.openxmlformats.org/officeDocument/2006/relationships/image" Target="../media/image1316.svg"/><Relationship Id="rId2" Type="http://schemas.openxmlformats.org/officeDocument/2006/relationships/image" Target="../media/image1293.png"/><Relationship Id="rId16" Type="http://schemas.openxmlformats.org/officeDocument/2006/relationships/image" Target="../media/image1307.png"/><Relationship Id="rId20" Type="http://schemas.openxmlformats.org/officeDocument/2006/relationships/image" Target="../media/image1311.png"/><Relationship Id="rId1" Type="http://schemas.openxmlformats.org/officeDocument/2006/relationships/slideLayout" Target="../slideLayouts/slideLayout16.xml"/><Relationship Id="rId6" Type="http://schemas.openxmlformats.org/officeDocument/2006/relationships/image" Target="../media/image1297.png"/><Relationship Id="rId11" Type="http://schemas.openxmlformats.org/officeDocument/2006/relationships/image" Target="../media/image1302.svg"/><Relationship Id="rId24" Type="http://schemas.openxmlformats.org/officeDocument/2006/relationships/image" Target="../media/image1315.png"/><Relationship Id="rId5" Type="http://schemas.openxmlformats.org/officeDocument/2006/relationships/image" Target="../media/image1296.svg"/><Relationship Id="rId15" Type="http://schemas.openxmlformats.org/officeDocument/2006/relationships/image" Target="../media/image1306.svg"/><Relationship Id="rId23" Type="http://schemas.openxmlformats.org/officeDocument/2006/relationships/image" Target="../media/image1314.svg"/><Relationship Id="rId10" Type="http://schemas.openxmlformats.org/officeDocument/2006/relationships/image" Target="../media/image1301.png"/><Relationship Id="rId19" Type="http://schemas.openxmlformats.org/officeDocument/2006/relationships/image" Target="../media/image1310.svg"/><Relationship Id="rId4" Type="http://schemas.openxmlformats.org/officeDocument/2006/relationships/image" Target="../media/image1295.png"/><Relationship Id="rId9" Type="http://schemas.openxmlformats.org/officeDocument/2006/relationships/image" Target="../media/image1300.svg"/><Relationship Id="rId14" Type="http://schemas.openxmlformats.org/officeDocument/2006/relationships/image" Target="../media/image1305.png"/><Relationship Id="rId22" Type="http://schemas.openxmlformats.org/officeDocument/2006/relationships/image" Target="../media/image1313.png"/><Relationship Id="rId27" Type="http://schemas.openxmlformats.org/officeDocument/2006/relationships/image" Target="../media/image1318.svg"/></Relationships>
</file>

<file path=ppt/slides/_rels/slide129.xml.rels><?xml version="1.0" encoding="UTF-8" standalone="yes"?>
<Relationships xmlns="http://schemas.openxmlformats.org/package/2006/relationships"><Relationship Id="rId8" Type="http://schemas.openxmlformats.org/officeDocument/2006/relationships/image" Target="../media/image1325.png"/><Relationship Id="rId13" Type="http://schemas.openxmlformats.org/officeDocument/2006/relationships/image" Target="../media/image1330.svg"/><Relationship Id="rId3" Type="http://schemas.openxmlformats.org/officeDocument/2006/relationships/image" Target="../media/image1320.svg"/><Relationship Id="rId7" Type="http://schemas.openxmlformats.org/officeDocument/2006/relationships/image" Target="../media/image1324.svg"/><Relationship Id="rId12" Type="http://schemas.openxmlformats.org/officeDocument/2006/relationships/image" Target="../media/image1329.png"/><Relationship Id="rId17" Type="http://schemas.openxmlformats.org/officeDocument/2006/relationships/image" Target="../media/image1334.svg"/><Relationship Id="rId2" Type="http://schemas.openxmlformats.org/officeDocument/2006/relationships/image" Target="../media/image1319.png"/><Relationship Id="rId16" Type="http://schemas.openxmlformats.org/officeDocument/2006/relationships/image" Target="../media/image1333.png"/><Relationship Id="rId1" Type="http://schemas.openxmlformats.org/officeDocument/2006/relationships/slideLayout" Target="../slideLayouts/slideLayout16.xml"/><Relationship Id="rId6" Type="http://schemas.openxmlformats.org/officeDocument/2006/relationships/image" Target="../media/image1323.png"/><Relationship Id="rId11" Type="http://schemas.openxmlformats.org/officeDocument/2006/relationships/image" Target="../media/image1328.svg"/><Relationship Id="rId5" Type="http://schemas.openxmlformats.org/officeDocument/2006/relationships/image" Target="../media/image1322.svg"/><Relationship Id="rId15" Type="http://schemas.openxmlformats.org/officeDocument/2006/relationships/image" Target="../media/image1332.svg"/><Relationship Id="rId10" Type="http://schemas.openxmlformats.org/officeDocument/2006/relationships/image" Target="../media/image1327.png"/><Relationship Id="rId4" Type="http://schemas.openxmlformats.org/officeDocument/2006/relationships/image" Target="../media/image1321.png"/><Relationship Id="rId9" Type="http://schemas.openxmlformats.org/officeDocument/2006/relationships/image" Target="../media/image1326.svg"/><Relationship Id="rId14" Type="http://schemas.openxmlformats.org/officeDocument/2006/relationships/image" Target="../media/image1331.png"/></Relationships>
</file>

<file path=ppt/slides/_rels/slide13.xml.rels><?xml version="1.0" encoding="UTF-8" standalone="yes"?>
<Relationships xmlns="http://schemas.openxmlformats.org/package/2006/relationships"><Relationship Id="rId2" Type="http://schemas.openxmlformats.org/officeDocument/2006/relationships/hyperlink" Target="https://aws.amazon.com/architecture/icons/" TargetMode="Externa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8" Type="http://schemas.openxmlformats.org/officeDocument/2006/relationships/image" Target="../media/image1341.png"/><Relationship Id="rId13" Type="http://schemas.openxmlformats.org/officeDocument/2006/relationships/image" Target="../media/image1346.svg"/><Relationship Id="rId3" Type="http://schemas.openxmlformats.org/officeDocument/2006/relationships/image" Target="../media/image1336.svg"/><Relationship Id="rId7" Type="http://schemas.openxmlformats.org/officeDocument/2006/relationships/image" Target="../media/image1340.svg"/><Relationship Id="rId12" Type="http://schemas.openxmlformats.org/officeDocument/2006/relationships/image" Target="../media/image1345.png"/><Relationship Id="rId2" Type="http://schemas.openxmlformats.org/officeDocument/2006/relationships/image" Target="../media/image1335.png"/><Relationship Id="rId1" Type="http://schemas.openxmlformats.org/officeDocument/2006/relationships/slideLayout" Target="../slideLayouts/slideLayout16.xml"/><Relationship Id="rId6" Type="http://schemas.openxmlformats.org/officeDocument/2006/relationships/image" Target="../media/image1339.png"/><Relationship Id="rId11" Type="http://schemas.openxmlformats.org/officeDocument/2006/relationships/image" Target="../media/image1344.svg"/><Relationship Id="rId5" Type="http://schemas.openxmlformats.org/officeDocument/2006/relationships/image" Target="../media/image1338.svg"/><Relationship Id="rId15" Type="http://schemas.openxmlformats.org/officeDocument/2006/relationships/image" Target="../media/image1348.svg"/><Relationship Id="rId10" Type="http://schemas.openxmlformats.org/officeDocument/2006/relationships/image" Target="../media/image1343.png"/><Relationship Id="rId4" Type="http://schemas.openxmlformats.org/officeDocument/2006/relationships/image" Target="../media/image1337.png"/><Relationship Id="rId9" Type="http://schemas.openxmlformats.org/officeDocument/2006/relationships/image" Target="../media/image1342.svg"/><Relationship Id="rId14" Type="http://schemas.openxmlformats.org/officeDocument/2006/relationships/image" Target="../media/image1347.png"/></Relationships>
</file>

<file path=ppt/slides/_rels/slide131.xml.rels><?xml version="1.0" encoding="UTF-8" standalone="yes"?>
<Relationships xmlns="http://schemas.openxmlformats.org/package/2006/relationships"><Relationship Id="rId3" Type="http://schemas.openxmlformats.org/officeDocument/2006/relationships/image" Target="../media/image1350.svg"/><Relationship Id="rId2" Type="http://schemas.openxmlformats.org/officeDocument/2006/relationships/image" Target="../media/image1349.png"/><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8" Type="http://schemas.openxmlformats.org/officeDocument/2006/relationships/image" Target="../media/image1357.png"/><Relationship Id="rId13" Type="http://schemas.openxmlformats.org/officeDocument/2006/relationships/image" Target="../media/image1362.svg"/><Relationship Id="rId18" Type="http://schemas.openxmlformats.org/officeDocument/2006/relationships/image" Target="../media/image1367.png"/><Relationship Id="rId26" Type="http://schemas.openxmlformats.org/officeDocument/2006/relationships/image" Target="../media/image1375.png"/><Relationship Id="rId3" Type="http://schemas.openxmlformats.org/officeDocument/2006/relationships/image" Target="../media/image1352.svg"/><Relationship Id="rId21" Type="http://schemas.openxmlformats.org/officeDocument/2006/relationships/image" Target="../media/image1370.svg"/><Relationship Id="rId7" Type="http://schemas.openxmlformats.org/officeDocument/2006/relationships/image" Target="../media/image1356.svg"/><Relationship Id="rId12" Type="http://schemas.openxmlformats.org/officeDocument/2006/relationships/image" Target="../media/image1361.png"/><Relationship Id="rId17" Type="http://schemas.openxmlformats.org/officeDocument/2006/relationships/image" Target="../media/image1366.svg"/><Relationship Id="rId25" Type="http://schemas.openxmlformats.org/officeDocument/2006/relationships/image" Target="../media/image1374.svg"/><Relationship Id="rId2" Type="http://schemas.openxmlformats.org/officeDocument/2006/relationships/image" Target="../media/image1351.png"/><Relationship Id="rId16" Type="http://schemas.openxmlformats.org/officeDocument/2006/relationships/image" Target="../media/image1365.png"/><Relationship Id="rId20" Type="http://schemas.openxmlformats.org/officeDocument/2006/relationships/image" Target="../media/image1369.png"/><Relationship Id="rId29" Type="http://schemas.openxmlformats.org/officeDocument/2006/relationships/image" Target="../media/image1378.svg"/><Relationship Id="rId1" Type="http://schemas.openxmlformats.org/officeDocument/2006/relationships/slideLayout" Target="../slideLayouts/slideLayout26.xml"/><Relationship Id="rId6" Type="http://schemas.openxmlformats.org/officeDocument/2006/relationships/image" Target="../media/image1355.png"/><Relationship Id="rId11" Type="http://schemas.openxmlformats.org/officeDocument/2006/relationships/image" Target="../media/image1360.svg"/><Relationship Id="rId24" Type="http://schemas.openxmlformats.org/officeDocument/2006/relationships/image" Target="../media/image1373.png"/><Relationship Id="rId5" Type="http://schemas.openxmlformats.org/officeDocument/2006/relationships/image" Target="../media/image1354.svg"/><Relationship Id="rId15" Type="http://schemas.openxmlformats.org/officeDocument/2006/relationships/image" Target="../media/image1364.svg"/><Relationship Id="rId23" Type="http://schemas.openxmlformats.org/officeDocument/2006/relationships/image" Target="../media/image1372.svg"/><Relationship Id="rId28" Type="http://schemas.openxmlformats.org/officeDocument/2006/relationships/image" Target="../media/image1377.png"/><Relationship Id="rId10" Type="http://schemas.openxmlformats.org/officeDocument/2006/relationships/image" Target="../media/image1359.png"/><Relationship Id="rId19" Type="http://schemas.openxmlformats.org/officeDocument/2006/relationships/image" Target="../media/image1368.svg"/><Relationship Id="rId4" Type="http://schemas.openxmlformats.org/officeDocument/2006/relationships/image" Target="../media/image1353.png"/><Relationship Id="rId9" Type="http://schemas.openxmlformats.org/officeDocument/2006/relationships/image" Target="../media/image1358.svg"/><Relationship Id="rId14" Type="http://schemas.openxmlformats.org/officeDocument/2006/relationships/image" Target="../media/image1363.png"/><Relationship Id="rId22" Type="http://schemas.openxmlformats.org/officeDocument/2006/relationships/image" Target="../media/image1371.png"/><Relationship Id="rId27" Type="http://schemas.openxmlformats.org/officeDocument/2006/relationships/image" Target="../media/image1376.svg"/></Relationships>
</file>

<file path=ppt/slides/_rels/slide133.xml.rels><?xml version="1.0" encoding="UTF-8" standalone="yes"?>
<Relationships xmlns="http://schemas.openxmlformats.org/package/2006/relationships"><Relationship Id="rId3" Type="http://schemas.openxmlformats.org/officeDocument/2006/relationships/image" Target="../media/image1380.svg"/><Relationship Id="rId2" Type="http://schemas.openxmlformats.org/officeDocument/2006/relationships/image" Target="../media/image1379.png"/><Relationship Id="rId1" Type="http://schemas.openxmlformats.org/officeDocument/2006/relationships/slideLayout" Target="../slideLayouts/slideLayout28.xml"/></Relationships>
</file>

<file path=ppt/slides/_rels/slide134.xml.rels><?xml version="1.0" encoding="UTF-8" standalone="yes"?>
<Relationships xmlns="http://schemas.openxmlformats.org/package/2006/relationships"><Relationship Id="rId8" Type="http://schemas.openxmlformats.org/officeDocument/2006/relationships/image" Target="../media/image1387.png"/><Relationship Id="rId3" Type="http://schemas.openxmlformats.org/officeDocument/2006/relationships/image" Target="../media/image1382.svg"/><Relationship Id="rId7" Type="http://schemas.openxmlformats.org/officeDocument/2006/relationships/image" Target="../media/image1386.svg"/><Relationship Id="rId2" Type="http://schemas.openxmlformats.org/officeDocument/2006/relationships/image" Target="../media/image1381.png"/><Relationship Id="rId1" Type="http://schemas.openxmlformats.org/officeDocument/2006/relationships/slideLayout" Target="../slideLayouts/slideLayout29.xml"/><Relationship Id="rId6" Type="http://schemas.openxmlformats.org/officeDocument/2006/relationships/image" Target="../media/image1385.png"/><Relationship Id="rId11" Type="http://schemas.openxmlformats.org/officeDocument/2006/relationships/image" Target="../media/image1390.svg"/><Relationship Id="rId5" Type="http://schemas.openxmlformats.org/officeDocument/2006/relationships/image" Target="../media/image1384.svg"/><Relationship Id="rId10" Type="http://schemas.openxmlformats.org/officeDocument/2006/relationships/image" Target="../media/image1389.png"/><Relationship Id="rId4" Type="http://schemas.openxmlformats.org/officeDocument/2006/relationships/image" Target="../media/image1383.png"/><Relationship Id="rId9" Type="http://schemas.openxmlformats.org/officeDocument/2006/relationships/image" Target="../media/image1388.svg"/></Relationships>
</file>

<file path=ppt/slides/_rels/slide135.xml.rels><?xml version="1.0" encoding="UTF-8" standalone="yes"?>
<Relationships xmlns="http://schemas.openxmlformats.org/package/2006/relationships"><Relationship Id="rId3" Type="http://schemas.openxmlformats.org/officeDocument/2006/relationships/image" Target="../media/image1392.svg"/><Relationship Id="rId2" Type="http://schemas.openxmlformats.org/officeDocument/2006/relationships/image" Target="../media/image1391.png"/><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3" Type="http://schemas.openxmlformats.org/officeDocument/2006/relationships/image" Target="../media/image1394.svg"/><Relationship Id="rId2" Type="http://schemas.openxmlformats.org/officeDocument/2006/relationships/image" Target="../media/image1393.png"/><Relationship Id="rId1" Type="http://schemas.openxmlformats.org/officeDocument/2006/relationships/slideLayout" Target="../slideLayouts/slideLayout31.xml"/></Relationships>
</file>

<file path=ppt/slides/_rels/slide137.xml.rels><?xml version="1.0" encoding="UTF-8" standalone="yes"?>
<Relationships xmlns="http://schemas.openxmlformats.org/package/2006/relationships"><Relationship Id="rId3" Type="http://schemas.openxmlformats.org/officeDocument/2006/relationships/image" Target="../media/image1396.svg"/><Relationship Id="rId2" Type="http://schemas.openxmlformats.org/officeDocument/2006/relationships/image" Target="../media/image1395.png"/><Relationship Id="rId1" Type="http://schemas.openxmlformats.org/officeDocument/2006/relationships/slideLayout" Target="../slideLayouts/slideLayout28.xml"/></Relationships>
</file>

<file path=ppt/slides/_rels/slide138.xml.rels><?xml version="1.0" encoding="UTF-8" standalone="yes"?>
<Relationships xmlns="http://schemas.openxmlformats.org/package/2006/relationships"><Relationship Id="rId8" Type="http://schemas.openxmlformats.org/officeDocument/2006/relationships/image" Target="../media/image1403.png"/><Relationship Id="rId3" Type="http://schemas.openxmlformats.org/officeDocument/2006/relationships/image" Target="../media/image1398.svg"/><Relationship Id="rId7" Type="http://schemas.openxmlformats.org/officeDocument/2006/relationships/image" Target="../media/image1402.svg"/><Relationship Id="rId2" Type="http://schemas.openxmlformats.org/officeDocument/2006/relationships/image" Target="../media/image1397.png"/><Relationship Id="rId1" Type="http://schemas.openxmlformats.org/officeDocument/2006/relationships/slideLayout" Target="../slideLayouts/slideLayout29.xml"/><Relationship Id="rId6" Type="http://schemas.openxmlformats.org/officeDocument/2006/relationships/image" Target="../media/image1401.png"/><Relationship Id="rId11" Type="http://schemas.openxmlformats.org/officeDocument/2006/relationships/image" Target="../media/image1406.svg"/><Relationship Id="rId5" Type="http://schemas.openxmlformats.org/officeDocument/2006/relationships/image" Target="../media/image1400.svg"/><Relationship Id="rId10" Type="http://schemas.openxmlformats.org/officeDocument/2006/relationships/image" Target="../media/image1405.png"/><Relationship Id="rId4" Type="http://schemas.openxmlformats.org/officeDocument/2006/relationships/image" Target="../media/image1399.png"/><Relationship Id="rId9" Type="http://schemas.openxmlformats.org/officeDocument/2006/relationships/image" Target="../media/image1404.svg"/></Relationships>
</file>

<file path=ppt/slides/_rels/slide139.xml.rels><?xml version="1.0" encoding="UTF-8" standalone="yes"?>
<Relationships xmlns="http://schemas.openxmlformats.org/package/2006/relationships"><Relationship Id="rId8" Type="http://schemas.openxmlformats.org/officeDocument/2006/relationships/image" Target="../media/image1413.png"/><Relationship Id="rId3" Type="http://schemas.openxmlformats.org/officeDocument/2006/relationships/image" Target="../media/image1408.svg"/><Relationship Id="rId7" Type="http://schemas.openxmlformats.org/officeDocument/2006/relationships/image" Target="../media/image1412.svg"/><Relationship Id="rId2" Type="http://schemas.openxmlformats.org/officeDocument/2006/relationships/image" Target="../media/image1407.png"/><Relationship Id="rId1" Type="http://schemas.openxmlformats.org/officeDocument/2006/relationships/slideLayout" Target="../slideLayouts/slideLayout29.xml"/><Relationship Id="rId6" Type="http://schemas.openxmlformats.org/officeDocument/2006/relationships/image" Target="../media/image1411.png"/><Relationship Id="rId11" Type="http://schemas.openxmlformats.org/officeDocument/2006/relationships/image" Target="../media/image1416.svg"/><Relationship Id="rId5" Type="http://schemas.openxmlformats.org/officeDocument/2006/relationships/image" Target="../media/image1410.svg"/><Relationship Id="rId10" Type="http://schemas.openxmlformats.org/officeDocument/2006/relationships/image" Target="../media/image1415.png"/><Relationship Id="rId4" Type="http://schemas.openxmlformats.org/officeDocument/2006/relationships/image" Target="../media/image1409.png"/><Relationship Id="rId9" Type="http://schemas.openxmlformats.org/officeDocument/2006/relationships/image" Target="../media/image1414.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3" Type="http://schemas.openxmlformats.org/officeDocument/2006/relationships/image" Target="../media/image1428.svg"/><Relationship Id="rId18" Type="http://schemas.openxmlformats.org/officeDocument/2006/relationships/image" Target="../media/image1433.png"/><Relationship Id="rId26" Type="http://schemas.openxmlformats.org/officeDocument/2006/relationships/image" Target="../media/image1441.png"/><Relationship Id="rId21" Type="http://schemas.openxmlformats.org/officeDocument/2006/relationships/image" Target="../media/image1436.svg"/><Relationship Id="rId34" Type="http://schemas.openxmlformats.org/officeDocument/2006/relationships/image" Target="../media/image1447.png"/><Relationship Id="rId7" Type="http://schemas.openxmlformats.org/officeDocument/2006/relationships/image" Target="../media/image1422.svg"/><Relationship Id="rId12" Type="http://schemas.openxmlformats.org/officeDocument/2006/relationships/image" Target="../media/image1427.png"/><Relationship Id="rId17" Type="http://schemas.openxmlformats.org/officeDocument/2006/relationships/image" Target="../media/image1432.svg"/><Relationship Id="rId25" Type="http://schemas.openxmlformats.org/officeDocument/2006/relationships/image" Target="../media/image1440.svg"/><Relationship Id="rId33" Type="http://schemas.openxmlformats.org/officeDocument/2006/relationships/image" Target="../media/image1446.svg"/><Relationship Id="rId2" Type="http://schemas.openxmlformats.org/officeDocument/2006/relationships/image" Target="../media/image1417.png"/><Relationship Id="rId16" Type="http://schemas.openxmlformats.org/officeDocument/2006/relationships/image" Target="../media/image1431.png"/><Relationship Id="rId20" Type="http://schemas.openxmlformats.org/officeDocument/2006/relationships/image" Target="../media/image1435.png"/><Relationship Id="rId29" Type="http://schemas.openxmlformats.org/officeDocument/2006/relationships/image" Target="../media/image1444.svg"/><Relationship Id="rId1" Type="http://schemas.openxmlformats.org/officeDocument/2006/relationships/slideLayout" Target="../slideLayouts/slideLayout29.xml"/><Relationship Id="rId6" Type="http://schemas.openxmlformats.org/officeDocument/2006/relationships/image" Target="../media/image1421.png"/><Relationship Id="rId11" Type="http://schemas.openxmlformats.org/officeDocument/2006/relationships/image" Target="../media/image1426.svg"/><Relationship Id="rId24" Type="http://schemas.openxmlformats.org/officeDocument/2006/relationships/image" Target="../media/image1439.png"/><Relationship Id="rId32" Type="http://schemas.openxmlformats.org/officeDocument/2006/relationships/image" Target="../media/image1445.png"/><Relationship Id="rId37" Type="http://schemas.openxmlformats.org/officeDocument/2006/relationships/image" Target="../media/image1450.svg"/><Relationship Id="rId5" Type="http://schemas.openxmlformats.org/officeDocument/2006/relationships/image" Target="../media/image1420.svg"/><Relationship Id="rId15" Type="http://schemas.openxmlformats.org/officeDocument/2006/relationships/image" Target="../media/image1430.svg"/><Relationship Id="rId23" Type="http://schemas.openxmlformats.org/officeDocument/2006/relationships/image" Target="../media/image1438.svg"/><Relationship Id="rId28" Type="http://schemas.openxmlformats.org/officeDocument/2006/relationships/image" Target="../media/image1443.png"/><Relationship Id="rId36" Type="http://schemas.openxmlformats.org/officeDocument/2006/relationships/image" Target="../media/image1449.png"/><Relationship Id="rId10" Type="http://schemas.openxmlformats.org/officeDocument/2006/relationships/image" Target="../media/image1425.png"/><Relationship Id="rId19" Type="http://schemas.openxmlformats.org/officeDocument/2006/relationships/image" Target="../media/image1434.svg"/><Relationship Id="rId31" Type="http://schemas.openxmlformats.org/officeDocument/2006/relationships/image" Target="../media/image35.svg"/><Relationship Id="rId4" Type="http://schemas.openxmlformats.org/officeDocument/2006/relationships/image" Target="../media/image1419.png"/><Relationship Id="rId9" Type="http://schemas.openxmlformats.org/officeDocument/2006/relationships/image" Target="../media/image1424.svg"/><Relationship Id="rId14" Type="http://schemas.openxmlformats.org/officeDocument/2006/relationships/image" Target="../media/image1429.png"/><Relationship Id="rId22" Type="http://schemas.openxmlformats.org/officeDocument/2006/relationships/image" Target="../media/image1437.png"/><Relationship Id="rId27" Type="http://schemas.openxmlformats.org/officeDocument/2006/relationships/image" Target="../media/image1442.svg"/><Relationship Id="rId30" Type="http://schemas.openxmlformats.org/officeDocument/2006/relationships/image" Target="../media/image34.png"/><Relationship Id="rId35" Type="http://schemas.openxmlformats.org/officeDocument/2006/relationships/image" Target="../media/image1448.svg"/><Relationship Id="rId8" Type="http://schemas.openxmlformats.org/officeDocument/2006/relationships/image" Target="../media/image1423.png"/><Relationship Id="rId3" Type="http://schemas.openxmlformats.org/officeDocument/2006/relationships/image" Target="../media/image1418.svg"/></Relationships>
</file>

<file path=ppt/slides/_rels/slide141.xml.rels><?xml version="1.0" encoding="UTF-8" standalone="yes"?>
<Relationships xmlns="http://schemas.openxmlformats.org/package/2006/relationships"><Relationship Id="rId8" Type="http://schemas.openxmlformats.org/officeDocument/2006/relationships/image" Target="../media/image1457.png"/><Relationship Id="rId13" Type="http://schemas.openxmlformats.org/officeDocument/2006/relationships/image" Target="../media/image1462.svg"/><Relationship Id="rId3" Type="http://schemas.openxmlformats.org/officeDocument/2006/relationships/image" Target="../media/image1452.svg"/><Relationship Id="rId7" Type="http://schemas.openxmlformats.org/officeDocument/2006/relationships/image" Target="../media/image1456.svg"/><Relationship Id="rId12" Type="http://schemas.openxmlformats.org/officeDocument/2006/relationships/image" Target="../media/image1461.png"/><Relationship Id="rId2" Type="http://schemas.openxmlformats.org/officeDocument/2006/relationships/image" Target="../media/image1451.png"/><Relationship Id="rId1" Type="http://schemas.openxmlformats.org/officeDocument/2006/relationships/slideLayout" Target="../slideLayouts/slideLayout29.xml"/><Relationship Id="rId6" Type="http://schemas.openxmlformats.org/officeDocument/2006/relationships/image" Target="../media/image1455.png"/><Relationship Id="rId11" Type="http://schemas.openxmlformats.org/officeDocument/2006/relationships/image" Target="../media/image1460.svg"/><Relationship Id="rId5" Type="http://schemas.openxmlformats.org/officeDocument/2006/relationships/image" Target="../media/image1454.svg"/><Relationship Id="rId15" Type="http://schemas.openxmlformats.org/officeDocument/2006/relationships/image" Target="../media/image1464.svg"/><Relationship Id="rId10" Type="http://schemas.openxmlformats.org/officeDocument/2006/relationships/image" Target="../media/image1459.png"/><Relationship Id="rId4" Type="http://schemas.openxmlformats.org/officeDocument/2006/relationships/image" Target="../media/image1453.png"/><Relationship Id="rId9" Type="http://schemas.openxmlformats.org/officeDocument/2006/relationships/image" Target="../media/image1458.svg"/><Relationship Id="rId14" Type="http://schemas.openxmlformats.org/officeDocument/2006/relationships/image" Target="../media/image1463.png"/></Relationships>
</file>

<file path=ppt/slides/_rels/slide142.xml.rels><?xml version="1.0" encoding="UTF-8" standalone="yes"?>
<Relationships xmlns="http://schemas.openxmlformats.org/package/2006/relationships"><Relationship Id="rId8" Type="http://schemas.openxmlformats.org/officeDocument/2006/relationships/image" Target="../media/image1471.png"/><Relationship Id="rId13" Type="http://schemas.openxmlformats.org/officeDocument/2006/relationships/image" Target="../media/image1476.svg"/><Relationship Id="rId18" Type="http://schemas.openxmlformats.org/officeDocument/2006/relationships/image" Target="../media/image1481.png"/><Relationship Id="rId3" Type="http://schemas.openxmlformats.org/officeDocument/2006/relationships/image" Target="../media/image1466.svg"/><Relationship Id="rId21" Type="http://schemas.openxmlformats.org/officeDocument/2006/relationships/image" Target="../media/image1484.svg"/><Relationship Id="rId7" Type="http://schemas.openxmlformats.org/officeDocument/2006/relationships/image" Target="../media/image1470.svg"/><Relationship Id="rId12" Type="http://schemas.openxmlformats.org/officeDocument/2006/relationships/image" Target="../media/image1475.png"/><Relationship Id="rId17" Type="http://schemas.openxmlformats.org/officeDocument/2006/relationships/image" Target="../media/image1480.svg"/><Relationship Id="rId2" Type="http://schemas.openxmlformats.org/officeDocument/2006/relationships/image" Target="../media/image1465.png"/><Relationship Id="rId16" Type="http://schemas.openxmlformats.org/officeDocument/2006/relationships/image" Target="../media/image1479.png"/><Relationship Id="rId20" Type="http://schemas.openxmlformats.org/officeDocument/2006/relationships/image" Target="../media/image1483.png"/><Relationship Id="rId1" Type="http://schemas.openxmlformats.org/officeDocument/2006/relationships/slideLayout" Target="../slideLayouts/slideLayout29.xml"/><Relationship Id="rId6" Type="http://schemas.openxmlformats.org/officeDocument/2006/relationships/image" Target="../media/image1469.png"/><Relationship Id="rId11" Type="http://schemas.openxmlformats.org/officeDocument/2006/relationships/image" Target="../media/image1474.svg"/><Relationship Id="rId5" Type="http://schemas.openxmlformats.org/officeDocument/2006/relationships/image" Target="../media/image1468.svg"/><Relationship Id="rId15" Type="http://schemas.openxmlformats.org/officeDocument/2006/relationships/image" Target="../media/image1478.svg"/><Relationship Id="rId23" Type="http://schemas.openxmlformats.org/officeDocument/2006/relationships/image" Target="../media/image1486.svg"/><Relationship Id="rId10" Type="http://schemas.openxmlformats.org/officeDocument/2006/relationships/image" Target="../media/image1473.png"/><Relationship Id="rId19" Type="http://schemas.openxmlformats.org/officeDocument/2006/relationships/image" Target="../media/image1482.svg"/><Relationship Id="rId4" Type="http://schemas.openxmlformats.org/officeDocument/2006/relationships/image" Target="../media/image1467.png"/><Relationship Id="rId9" Type="http://schemas.openxmlformats.org/officeDocument/2006/relationships/image" Target="../media/image1472.svg"/><Relationship Id="rId14" Type="http://schemas.openxmlformats.org/officeDocument/2006/relationships/image" Target="../media/image1477.png"/><Relationship Id="rId22" Type="http://schemas.openxmlformats.org/officeDocument/2006/relationships/image" Target="../media/image1485.png"/></Relationships>
</file>

<file path=ppt/slides/_rels/slide143.xml.rels><?xml version="1.0" encoding="UTF-8" standalone="yes"?>
<Relationships xmlns="http://schemas.openxmlformats.org/package/2006/relationships"><Relationship Id="rId8" Type="http://schemas.openxmlformats.org/officeDocument/2006/relationships/image" Target="../media/image1492.svg"/><Relationship Id="rId3" Type="http://schemas.openxmlformats.org/officeDocument/2006/relationships/image" Target="../media/image1487.png"/><Relationship Id="rId7" Type="http://schemas.openxmlformats.org/officeDocument/2006/relationships/image" Target="../media/image1491.png"/><Relationship Id="rId12" Type="http://schemas.openxmlformats.org/officeDocument/2006/relationships/image" Target="../media/image1496.sv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1490.svg"/><Relationship Id="rId11" Type="http://schemas.openxmlformats.org/officeDocument/2006/relationships/image" Target="../media/image1495.png"/><Relationship Id="rId5" Type="http://schemas.openxmlformats.org/officeDocument/2006/relationships/image" Target="../media/image1489.png"/><Relationship Id="rId10" Type="http://schemas.openxmlformats.org/officeDocument/2006/relationships/image" Target="../media/image1494.svg"/><Relationship Id="rId4" Type="http://schemas.openxmlformats.org/officeDocument/2006/relationships/image" Target="../media/image1488.svg"/><Relationship Id="rId9" Type="http://schemas.openxmlformats.org/officeDocument/2006/relationships/image" Target="../media/image1493.png"/></Relationships>
</file>

<file path=ppt/slides/_rels/slide144.xml.rels><?xml version="1.0" encoding="UTF-8" standalone="yes"?>
<Relationships xmlns="http://schemas.openxmlformats.org/package/2006/relationships"><Relationship Id="rId3" Type="http://schemas.openxmlformats.org/officeDocument/2006/relationships/image" Target="../media/image1497.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1500.svg"/><Relationship Id="rId5" Type="http://schemas.openxmlformats.org/officeDocument/2006/relationships/image" Target="../media/image1499.png"/><Relationship Id="rId4" Type="http://schemas.openxmlformats.org/officeDocument/2006/relationships/image" Target="../media/image1498.svg"/></Relationships>
</file>

<file path=ppt/slides/_rels/slide145.xml.rels><?xml version="1.0" encoding="UTF-8" standalone="yes"?>
<Relationships xmlns="http://schemas.openxmlformats.org/package/2006/relationships"><Relationship Id="rId3" Type="http://schemas.openxmlformats.org/officeDocument/2006/relationships/image" Target="../media/image1502.svg"/><Relationship Id="rId2" Type="http://schemas.openxmlformats.org/officeDocument/2006/relationships/image" Target="../media/image1501.png"/><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2" Type="http://schemas.openxmlformats.org/officeDocument/2006/relationships/hyperlink" Target="https://aws.amazon.com/serverless/?nc2=h_ql_prod_serv_s" TargetMode="External"/><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3" Type="http://schemas.openxmlformats.org/officeDocument/2006/relationships/image" Target="../media/image1504.svg"/><Relationship Id="rId2" Type="http://schemas.openxmlformats.org/officeDocument/2006/relationships/image" Target="../media/image1503.png"/><Relationship Id="rId1" Type="http://schemas.openxmlformats.org/officeDocument/2006/relationships/slideLayout" Target="../slideLayouts/slideLayout20.xml"/></Relationships>
</file>

<file path=ppt/slides/_rels/slide148.xml.rels><?xml version="1.0" encoding="UTF-8" standalone="yes"?>
<Relationships xmlns="http://schemas.openxmlformats.org/package/2006/relationships"><Relationship Id="rId8" Type="http://schemas.openxmlformats.org/officeDocument/2006/relationships/image" Target="../media/image1510.svg"/><Relationship Id="rId13" Type="http://schemas.openxmlformats.org/officeDocument/2006/relationships/image" Target="../media/image1515.png"/><Relationship Id="rId18" Type="http://schemas.openxmlformats.org/officeDocument/2006/relationships/image" Target="../media/image1520.svg"/><Relationship Id="rId26" Type="http://schemas.openxmlformats.org/officeDocument/2006/relationships/image" Target="../media/image1528.svg"/><Relationship Id="rId3" Type="http://schemas.openxmlformats.org/officeDocument/2006/relationships/image" Target="../media/image1505.png"/><Relationship Id="rId21" Type="http://schemas.openxmlformats.org/officeDocument/2006/relationships/image" Target="../media/image1523.png"/><Relationship Id="rId7" Type="http://schemas.openxmlformats.org/officeDocument/2006/relationships/image" Target="../media/image1509.png"/><Relationship Id="rId12" Type="http://schemas.openxmlformats.org/officeDocument/2006/relationships/image" Target="../media/image1514.svg"/><Relationship Id="rId17" Type="http://schemas.openxmlformats.org/officeDocument/2006/relationships/image" Target="../media/image1519.png"/><Relationship Id="rId25" Type="http://schemas.openxmlformats.org/officeDocument/2006/relationships/image" Target="../media/image1527.png"/><Relationship Id="rId2" Type="http://schemas.openxmlformats.org/officeDocument/2006/relationships/notesSlide" Target="../notesSlides/notesSlide14.xml"/><Relationship Id="rId16" Type="http://schemas.openxmlformats.org/officeDocument/2006/relationships/image" Target="../media/image1518.svg"/><Relationship Id="rId20" Type="http://schemas.openxmlformats.org/officeDocument/2006/relationships/image" Target="../media/image1522.svg"/><Relationship Id="rId29" Type="http://schemas.openxmlformats.org/officeDocument/2006/relationships/image" Target="../media/image1531.png"/><Relationship Id="rId1" Type="http://schemas.openxmlformats.org/officeDocument/2006/relationships/slideLayout" Target="../slideLayouts/slideLayout21.xml"/><Relationship Id="rId6" Type="http://schemas.openxmlformats.org/officeDocument/2006/relationships/image" Target="../media/image1508.svg"/><Relationship Id="rId11" Type="http://schemas.openxmlformats.org/officeDocument/2006/relationships/image" Target="../media/image1513.png"/><Relationship Id="rId24" Type="http://schemas.openxmlformats.org/officeDocument/2006/relationships/image" Target="../media/image1526.svg"/><Relationship Id="rId32" Type="http://schemas.openxmlformats.org/officeDocument/2006/relationships/image" Target="../media/image1534.svg"/><Relationship Id="rId5" Type="http://schemas.openxmlformats.org/officeDocument/2006/relationships/image" Target="../media/image1507.png"/><Relationship Id="rId15" Type="http://schemas.openxmlformats.org/officeDocument/2006/relationships/image" Target="../media/image1517.png"/><Relationship Id="rId23" Type="http://schemas.openxmlformats.org/officeDocument/2006/relationships/image" Target="../media/image1525.png"/><Relationship Id="rId28" Type="http://schemas.openxmlformats.org/officeDocument/2006/relationships/image" Target="../media/image1530.svg"/><Relationship Id="rId10" Type="http://schemas.openxmlformats.org/officeDocument/2006/relationships/image" Target="../media/image1512.svg"/><Relationship Id="rId19" Type="http://schemas.openxmlformats.org/officeDocument/2006/relationships/image" Target="../media/image1521.png"/><Relationship Id="rId31" Type="http://schemas.openxmlformats.org/officeDocument/2006/relationships/image" Target="../media/image1533.png"/><Relationship Id="rId4" Type="http://schemas.openxmlformats.org/officeDocument/2006/relationships/image" Target="../media/image1506.svg"/><Relationship Id="rId9" Type="http://schemas.openxmlformats.org/officeDocument/2006/relationships/image" Target="../media/image1511.png"/><Relationship Id="rId14" Type="http://schemas.openxmlformats.org/officeDocument/2006/relationships/image" Target="../media/image1516.svg"/><Relationship Id="rId22" Type="http://schemas.openxmlformats.org/officeDocument/2006/relationships/image" Target="../media/image1524.svg"/><Relationship Id="rId27" Type="http://schemas.openxmlformats.org/officeDocument/2006/relationships/image" Target="../media/image1529.png"/><Relationship Id="rId30" Type="http://schemas.openxmlformats.org/officeDocument/2006/relationships/image" Target="../media/image1532.svg"/></Relationships>
</file>

<file path=ppt/slides/_rels/slide149.xml.rels><?xml version="1.0" encoding="UTF-8" standalone="yes"?>
<Relationships xmlns="http://schemas.openxmlformats.org/package/2006/relationships"><Relationship Id="rId8" Type="http://schemas.openxmlformats.org/officeDocument/2006/relationships/image" Target="../media/image1541.png"/><Relationship Id="rId13" Type="http://schemas.openxmlformats.org/officeDocument/2006/relationships/image" Target="../media/image1546.svg"/><Relationship Id="rId18" Type="http://schemas.openxmlformats.org/officeDocument/2006/relationships/image" Target="../media/image1551.png"/><Relationship Id="rId3" Type="http://schemas.openxmlformats.org/officeDocument/2006/relationships/image" Target="../media/image1536.svg"/><Relationship Id="rId21" Type="http://schemas.openxmlformats.org/officeDocument/2006/relationships/image" Target="../media/image1554.svg"/><Relationship Id="rId7" Type="http://schemas.openxmlformats.org/officeDocument/2006/relationships/image" Target="../media/image1540.svg"/><Relationship Id="rId12" Type="http://schemas.openxmlformats.org/officeDocument/2006/relationships/image" Target="../media/image1545.png"/><Relationship Id="rId17" Type="http://schemas.openxmlformats.org/officeDocument/2006/relationships/image" Target="../media/image1550.svg"/><Relationship Id="rId2" Type="http://schemas.openxmlformats.org/officeDocument/2006/relationships/image" Target="../media/image1535.png"/><Relationship Id="rId16" Type="http://schemas.openxmlformats.org/officeDocument/2006/relationships/image" Target="../media/image1549.png"/><Relationship Id="rId20" Type="http://schemas.openxmlformats.org/officeDocument/2006/relationships/image" Target="../media/image1553.png"/><Relationship Id="rId1" Type="http://schemas.openxmlformats.org/officeDocument/2006/relationships/slideLayout" Target="../slideLayouts/slideLayout21.xml"/><Relationship Id="rId6" Type="http://schemas.openxmlformats.org/officeDocument/2006/relationships/image" Target="../media/image1539.png"/><Relationship Id="rId11" Type="http://schemas.openxmlformats.org/officeDocument/2006/relationships/image" Target="../media/image1544.svg"/><Relationship Id="rId5" Type="http://schemas.openxmlformats.org/officeDocument/2006/relationships/image" Target="../media/image1538.svg"/><Relationship Id="rId15" Type="http://schemas.openxmlformats.org/officeDocument/2006/relationships/image" Target="../media/image1548.svg"/><Relationship Id="rId10" Type="http://schemas.openxmlformats.org/officeDocument/2006/relationships/image" Target="../media/image1543.png"/><Relationship Id="rId19" Type="http://schemas.openxmlformats.org/officeDocument/2006/relationships/image" Target="../media/image1552.svg"/><Relationship Id="rId4" Type="http://schemas.openxmlformats.org/officeDocument/2006/relationships/image" Target="../media/image1537.png"/><Relationship Id="rId9" Type="http://schemas.openxmlformats.org/officeDocument/2006/relationships/image" Target="../media/image1542.svg"/><Relationship Id="rId14" Type="http://schemas.openxmlformats.org/officeDocument/2006/relationships/image" Target="../media/image15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8" Type="http://schemas.openxmlformats.org/officeDocument/2006/relationships/image" Target="../media/image1561.png"/><Relationship Id="rId3" Type="http://schemas.openxmlformats.org/officeDocument/2006/relationships/image" Target="../media/image1556.svg"/><Relationship Id="rId7" Type="http://schemas.openxmlformats.org/officeDocument/2006/relationships/image" Target="../media/image1560.svg"/><Relationship Id="rId2" Type="http://schemas.openxmlformats.org/officeDocument/2006/relationships/image" Target="../media/image1555.png"/><Relationship Id="rId1" Type="http://schemas.openxmlformats.org/officeDocument/2006/relationships/slideLayout" Target="../slideLayouts/slideLayout21.xml"/><Relationship Id="rId6" Type="http://schemas.openxmlformats.org/officeDocument/2006/relationships/image" Target="../media/image1559.png"/><Relationship Id="rId11" Type="http://schemas.openxmlformats.org/officeDocument/2006/relationships/image" Target="../media/image1552.svg"/><Relationship Id="rId5" Type="http://schemas.openxmlformats.org/officeDocument/2006/relationships/image" Target="../media/image1558.svg"/><Relationship Id="rId10" Type="http://schemas.openxmlformats.org/officeDocument/2006/relationships/image" Target="../media/image1551.png"/><Relationship Id="rId4" Type="http://schemas.openxmlformats.org/officeDocument/2006/relationships/image" Target="../media/image1557.png"/><Relationship Id="rId9" Type="http://schemas.openxmlformats.org/officeDocument/2006/relationships/image" Target="../media/image1562.svg"/></Relationships>
</file>

<file path=ppt/slides/_rels/slide151.xml.rels><?xml version="1.0" encoding="UTF-8" standalone="yes"?>
<Relationships xmlns="http://schemas.openxmlformats.org/package/2006/relationships"><Relationship Id="rId8" Type="http://schemas.openxmlformats.org/officeDocument/2006/relationships/image" Target="../media/image1569.png"/><Relationship Id="rId3" Type="http://schemas.openxmlformats.org/officeDocument/2006/relationships/image" Target="../media/image1564.svg"/><Relationship Id="rId7" Type="http://schemas.openxmlformats.org/officeDocument/2006/relationships/image" Target="../media/image1568.svg"/><Relationship Id="rId2" Type="http://schemas.openxmlformats.org/officeDocument/2006/relationships/image" Target="../media/image1563.png"/><Relationship Id="rId1" Type="http://schemas.openxmlformats.org/officeDocument/2006/relationships/slideLayout" Target="../slideLayouts/slideLayout21.xml"/><Relationship Id="rId6" Type="http://schemas.openxmlformats.org/officeDocument/2006/relationships/image" Target="../media/image1567.png"/><Relationship Id="rId11" Type="http://schemas.openxmlformats.org/officeDocument/2006/relationships/image" Target="../media/image1572.svg"/><Relationship Id="rId5" Type="http://schemas.openxmlformats.org/officeDocument/2006/relationships/image" Target="../media/image1566.svg"/><Relationship Id="rId10" Type="http://schemas.openxmlformats.org/officeDocument/2006/relationships/image" Target="../media/image1571.png"/><Relationship Id="rId4" Type="http://schemas.openxmlformats.org/officeDocument/2006/relationships/image" Target="../media/image1565.png"/><Relationship Id="rId9" Type="http://schemas.openxmlformats.org/officeDocument/2006/relationships/image" Target="../media/image1570.svg"/></Relationships>
</file>

<file path=ppt/slides/_rels/slide152.xml.rels><?xml version="1.0" encoding="UTF-8" standalone="yes"?>
<Relationships xmlns="http://schemas.openxmlformats.org/package/2006/relationships"><Relationship Id="rId13" Type="http://schemas.openxmlformats.org/officeDocument/2006/relationships/image" Target="../media/image1584.svg"/><Relationship Id="rId18" Type="http://schemas.openxmlformats.org/officeDocument/2006/relationships/image" Target="../media/image1589.png"/><Relationship Id="rId26" Type="http://schemas.openxmlformats.org/officeDocument/2006/relationships/image" Target="../media/image1597.png"/><Relationship Id="rId39" Type="http://schemas.openxmlformats.org/officeDocument/2006/relationships/image" Target="../media/image1610.svg"/><Relationship Id="rId21" Type="http://schemas.openxmlformats.org/officeDocument/2006/relationships/image" Target="../media/image1592.svg"/><Relationship Id="rId34" Type="http://schemas.openxmlformats.org/officeDocument/2006/relationships/image" Target="../media/image1605.png"/><Relationship Id="rId7" Type="http://schemas.openxmlformats.org/officeDocument/2006/relationships/image" Target="../media/image1578.svg"/><Relationship Id="rId2" Type="http://schemas.openxmlformats.org/officeDocument/2006/relationships/image" Target="../media/image1573.png"/><Relationship Id="rId16" Type="http://schemas.openxmlformats.org/officeDocument/2006/relationships/image" Target="../media/image1587.png"/><Relationship Id="rId20" Type="http://schemas.openxmlformats.org/officeDocument/2006/relationships/image" Target="../media/image1591.png"/><Relationship Id="rId29" Type="http://schemas.openxmlformats.org/officeDocument/2006/relationships/image" Target="../media/image1600.svg"/><Relationship Id="rId41" Type="http://schemas.openxmlformats.org/officeDocument/2006/relationships/image" Target="../media/image1612.svg"/><Relationship Id="rId1" Type="http://schemas.openxmlformats.org/officeDocument/2006/relationships/slideLayout" Target="../slideLayouts/slideLayout21.xml"/><Relationship Id="rId6" Type="http://schemas.openxmlformats.org/officeDocument/2006/relationships/image" Target="../media/image1577.png"/><Relationship Id="rId11" Type="http://schemas.openxmlformats.org/officeDocument/2006/relationships/image" Target="../media/image1582.svg"/><Relationship Id="rId24" Type="http://schemas.openxmlformats.org/officeDocument/2006/relationships/image" Target="../media/image1595.png"/><Relationship Id="rId32" Type="http://schemas.openxmlformats.org/officeDocument/2006/relationships/image" Target="../media/image1603.png"/><Relationship Id="rId37" Type="http://schemas.openxmlformats.org/officeDocument/2006/relationships/image" Target="../media/image1608.svg"/><Relationship Id="rId40" Type="http://schemas.openxmlformats.org/officeDocument/2006/relationships/image" Target="../media/image1611.png"/><Relationship Id="rId5" Type="http://schemas.openxmlformats.org/officeDocument/2006/relationships/image" Target="../media/image1576.svg"/><Relationship Id="rId15" Type="http://schemas.openxmlformats.org/officeDocument/2006/relationships/image" Target="../media/image1586.svg"/><Relationship Id="rId23" Type="http://schemas.openxmlformats.org/officeDocument/2006/relationships/image" Target="../media/image1594.svg"/><Relationship Id="rId28" Type="http://schemas.openxmlformats.org/officeDocument/2006/relationships/image" Target="../media/image1599.png"/><Relationship Id="rId36" Type="http://schemas.openxmlformats.org/officeDocument/2006/relationships/image" Target="../media/image1607.png"/><Relationship Id="rId10" Type="http://schemas.openxmlformats.org/officeDocument/2006/relationships/image" Target="../media/image1581.png"/><Relationship Id="rId19" Type="http://schemas.openxmlformats.org/officeDocument/2006/relationships/image" Target="../media/image1590.svg"/><Relationship Id="rId31" Type="http://schemas.openxmlformats.org/officeDocument/2006/relationships/image" Target="../media/image1602.svg"/><Relationship Id="rId4" Type="http://schemas.openxmlformats.org/officeDocument/2006/relationships/image" Target="../media/image1575.png"/><Relationship Id="rId9" Type="http://schemas.openxmlformats.org/officeDocument/2006/relationships/image" Target="../media/image1580.svg"/><Relationship Id="rId14" Type="http://schemas.openxmlformats.org/officeDocument/2006/relationships/image" Target="../media/image1585.png"/><Relationship Id="rId22" Type="http://schemas.openxmlformats.org/officeDocument/2006/relationships/image" Target="../media/image1593.png"/><Relationship Id="rId27" Type="http://schemas.openxmlformats.org/officeDocument/2006/relationships/image" Target="../media/image1598.svg"/><Relationship Id="rId30" Type="http://schemas.openxmlformats.org/officeDocument/2006/relationships/image" Target="../media/image1601.png"/><Relationship Id="rId35" Type="http://schemas.openxmlformats.org/officeDocument/2006/relationships/image" Target="../media/image1606.svg"/><Relationship Id="rId8" Type="http://schemas.openxmlformats.org/officeDocument/2006/relationships/image" Target="../media/image1579.png"/><Relationship Id="rId3" Type="http://schemas.openxmlformats.org/officeDocument/2006/relationships/image" Target="../media/image1574.svg"/><Relationship Id="rId12" Type="http://schemas.openxmlformats.org/officeDocument/2006/relationships/image" Target="../media/image1583.png"/><Relationship Id="rId17" Type="http://schemas.openxmlformats.org/officeDocument/2006/relationships/image" Target="../media/image1588.svg"/><Relationship Id="rId25" Type="http://schemas.openxmlformats.org/officeDocument/2006/relationships/image" Target="../media/image1596.svg"/><Relationship Id="rId33" Type="http://schemas.openxmlformats.org/officeDocument/2006/relationships/image" Target="../media/image1604.svg"/><Relationship Id="rId38" Type="http://schemas.openxmlformats.org/officeDocument/2006/relationships/image" Target="../media/image1609.png"/></Relationships>
</file>

<file path=ppt/slides/_rels/slide153.xml.rels><?xml version="1.0" encoding="UTF-8" standalone="yes"?>
<Relationships xmlns="http://schemas.openxmlformats.org/package/2006/relationships"><Relationship Id="rId13" Type="http://schemas.openxmlformats.org/officeDocument/2006/relationships/image" Target="../media/image1624.svg"/><Relationship Id="rId18" Type="http://schemas.openxmlformats.org/officeDocument/2006/relationships/image" Target="../media/image1629.png"/><Relationship Id="rId26" Type="http://schemas.openxmlformats.org/officeDocument/2006/relationships/image" Target="../media/image1637.png"/><Relationship Id="rId39" Type="http://schemas.openxmlformats.org/officeDocument/2006/relationships/image" Target="../media/image1648.svg"/><Relationship Id="rId21" Type="http://schemas.openxmlformats.org/officeDocument/2006/relationships/image" Target="../media/image1632.svg"/><Relationship Id="rId34" Type="http://schemas.openxmlformats.org/officeDocument/2006/relationships/image" Target="../media/image1643.png"/><Relationship Id="rId42" Type="http://schemas.openxmlformats.org/officeDocument/2006/relationships/image" Target="../media/image1651.png"/><Relationship Id="rId47" Type="http://schemas.openxmlformats.org/officeDocument/2006/relationships/image" Target="../media/image1656.svg"/><Relationship Id="rId7" Type="http://schemas.openxmlformats.org/officeDocument/2006/relationships/image" Target="../media/image1618.svg"/><Relationship Id="rId2" Type="http://schemas.openxmlformats.org/officeDocument/2006/relationships/image" Target="../media/image1613.png"/><Relationship Id="rId16" Type="http://schemas.openxmlformats.org/officeDocument/2006/relationships/image" Target="../media/image1627.png"/><Relationship Id="rId29" Type="http://schemas.openxmlformats.org/officeDocument/2006/relationships/image" Target="../media/image1640.svg"/><Relationship Id="rId1" Type="http://schemas.openxmlformats.org/officeDocument/2006/relationships/slideLayout" Target="../slideLayouts/slideLayout22.xml"/><Relationship Id="rId6" Type="http://schemas.openxmlformats.org/officeDocument/2006/relationships/image" Target="../media/image1617.png"/><Relationship Id="rId11" Type="http://schemas.openxmlformats.org/officeDocument/2006/relationships/image" Target="../media/image1622.svg"/><Relationship Id="rId24" Type="http://schemas.openxmlformats.org/officeDocument/2006/relationships/image" Target="../media/image1635.png"/><Relationship Id="rId32" Type="http://schemas.openxmlformats.org/officeDocument/2006/relationships/image" Target="../media/image1641.png"/><Relationship Id="rId37" Type="http://schemas.openxmlformats.org/officeDocument/2006/relationships/image" Target="../media/image1646.svg"/><Relationship Id="rId40" Type="http://schemas.openxmlformats.org/officeDocument/2006/relationships/image" Target="../media/image1649.png"/><Relationship Id="rId45" Type="http://schemas.openxmlformats.org/officeDocument/2006/relationships/image" Target="../media/image1654.svg"/><Relationship Id="rId5" Type="http://schemas.openxmlformats.org/officeDocument/2006/relationships/image" Target="../media/image1616.svg"/><Relationship Id="rId15" Type="http://schemas.openxmlformats.org/officeDocument/2006/relationships/image" Target="../media/image1626.svg"/><Relationship Id="rId23" Type="http://schemas.openxmlformats.org/officeDocument/2006/relationships/image" Target="../media/image1634.svg"/><Relationship Id="rId28" Type="http://schemas.openxmlformats.org/officeDocument/2006/relationships/image" Target="../media/image1639.png"/><Relationship Id="rId36" Type="http://schemas.openxmlformats.org/officeDocument/2006/relationships/image" Target="../media/image1645.png"/><Relationship Id="rId10" Type="http://schemas.openxmlformats.org/officeDocument/2006/relationships/image" Target="../media/image1621.png"/><Relationship Id="rId19" Type="http://schemas.openxmlformats.org/officeDocument/2006/relationships/image" Target="../media/image1630.svg"/><Relationship Id="rId31" Type="http://schemas.openxmlformats.org/officeDocument/2006/relationships/image" Target="../media/image37.svg"/><Relationship Id="rId44" Type="http://schemas.openxmlformats.org/officeDocument/2006/relationships/image" Target="../media/image1653.png"/><Relationship Id="rId4" Type="http://schemas.openxmlformats.org/officeDocument/2006/relationships/image" Target="../media/image1615.png"/><Relationship Id="rId9" Type="http://schemas.openxmlformats.org/officeDocument/2006/relationships/image" Target="../media/image1620.svg"/><Relationship Id="rId14" Type="http://schemas.openxmlformats.org/officeDocument/2006/relationships/image" Target="../media/image1625.png"/><Relationship Id="rId22" Type="http://schemas.openxmlformats.org/officeDocument/2006/relationships/image" Target="../media/image1633.png"/><Relationship Id="rId27" Type="http://schemas.openxmlformats.org/officeDocument/2006/relationships/image" Target="../media/image1638.svg"/><Relationship Id="rId30" Type="http://schemas.openxmlformats.org/officeDocument/2006/relationships/image" Target="../media/image36.png"/><Relationship Id="rId35" Type="http://schemas.openxmlformats.org/officeDocument/2006/relationships/image" Target="../media/image1644.svg"/><Relationship Id="rId43" Type="http://schemas.openxmlformats.org/officeDocument/2006/relationships/image" Target="../media/image1652.svg"/><Relationship Id="rId8" Type="http://schemas.openxmlformats.org/officeDocument/2006/relationships/image" Target="../media/image1619.png"/><Relationship Id="rId3" Type="http://schemas.openxmlformats.org/officeDocument/2006/relationships/image" Target="../media/image1614.svg"/><Relationship Id="rId12" Type="http://schemas.openxmlformats.org/officeDocument/2006/relationships/image" Target="../media/image1623.png"/><Relationship Id="rId17" Type="http://schemas.openxmlformats.org/officeDocument/2006/relationships/image" Target="../media/image1628.svg"/><Relationship Id="rId25" Type="http://schemas.openxmlformats.org/officeDocument/2006/relationships/image" Target="../media/image1636.svg"/><Relationship Id="rId33" Type="http://schemas.openxmlformats.org/officeDocument/2006/relationships/image" Target="../media/image1642.svg"/><Relationship Id="rId38" Type="http://schemas.openxmlformats.org/officeDocument/2006/relationships/image" Target="../media/image1647.png"/><Relationship Id="rId46" Type="http://schemas.openxmlformats.org/officeDocument/2006/relationships/image" Target="../media/image1655.png"/><Relationship Id="rId20" Type="http://schemas.openxmlformats.org/officeDocument/2006/relationships/image" Target="../media/image1631.png"/><Relationship Id="rId41" Type="http://schemas.openxmlformats.org/officeDocument/2006/relationships/image" Target="../media/image1650.svg"/></Relationships>
</file>

<file path=ppt/slides/_rels/slide154.xml.rels><?xml version="1.0" encoding="UTF-8" standalone="yes"?>
<Relationships xmlns="http://schemas.openxmlformats.org/package/2006/relationships"><Relationship Id="rId8" Type="http://schemas.openxmlformats.org/officeDocument/2006/relationships/image" Target="../media/image1663.png"/><Relationship Id="rId13" Type="http://schemas.openxmlformats.org/officeDocument/2006/relationships/image" Target="../media/image1668.svg"/><Relationship Id="rId3" Type="http://schemas.openxmlformats.org/officeDocument/2006/relationships/image" Target="../media/image1658.svg"/><Relationship Id="rId7" Type="http://schemas.openxmlformats.org/officeDocument/2006/relationships/image" Target="../media/image1662.svg"/><Relationship Id="rId12" Type="http://schemas.openxmlformats.org/officeDocument/2006/relationships/image" Target="../media/image1667.png"/><Relationship Id="rId17" Type="http://schemas.openxmlformats.org/officeDocument/2006/relationships/image" Target="../media/image1672.svg"/><Relationship Id="rId2" Type="http://schemas.openxmlformats.org/officeDocument/2006/relationships/image" Target="../media/image1657.png"/><Relationship Id="rId16" Type="http://schemas.openxmlformats.org/officeDocument/2006/relationships/image" Target="../media/image1671.png"/><Relationship Id="rId1" Type="http://schemas.openxmlformats.org/officeDocument/2006/relationships/slideLayout" Target="../slideLayouts/slideLayout21.xml"/><Relationship Id="rId6" Type="http://schemas.openxmlformats.org/officeDocument/2006/relationships/image" Target="../media/image1661.png"/><Relationship Id="rId11" Type="http://schemas.openxmlformats.org/officeDocument/2006/relationships/image" Target="../media/image1666.svg"/><Relationship Id="rId5" Type="http://schemas.openxmlformats.org/officeDocument/2006/relationships/image" Target="../media/image1660.svg"/><Relationship Id="rId15" Type="http://schemas.openxmlformats.org/officeDocument/2006/relationships/image" Target="../media/image1670.svg"/><Relationship Id="rId10" Type="http://schemas.openxmlformats.org/officeDocument/2006/relationships/image" Target="../media/image1665.png"/><Relationship Id="rId4" Type="http://schemas.openxmlformats.org/officeDocument/2006/relationships/image" Target="../media/image1659.png"/><Relationship Id="rId9" Type="http://schemas.openxmlformats.org/officeDocument/2006/relationships/image" Target="../media/image1664.svg"/><Relationship Id="rId14" Type="http://schemas.openxmlformats.org/officeDocument/2006/relationships/image" Target="../media/image1669.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s://webaim.org/resources/contrastchecker/"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svg"/><Relationship Id="rId7" Type="http://schemas.openxmlformats.org/officeDocument/2006/relationships/image" Target="../media/image33.sv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8.svg"/><Relationship Id="rId10" Type="http://schemas.openxmlformats.org/officeDocument/2006/relationships/image" Target="../media/image36.png"/><Relationship Id="rId4" Type="http://schemas.openxmlformats.org/officeDocument/2006/relationships/image" Target="../media/image7.png"/><Relationship Id="rId9" Type="http://schemas.openxmlformats.org/officeDocument/2006/relationships/image" Target="../media/image35.sv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svg"/><Relationship Id="rId7" Type="http://schemas.openxmlformats.org/officeDocument/2006/relationships/image" Target="../media/image26.sv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9.svg"/><Relationship Id="rId5" Type="http://schemas.openxmlformats.org/officeDocument/2006/relationships/image" Target="../media/image16.svg"/><Relationship Id="rId10" Type="http://schemas.openxmlformats.org/officeDocument/2006/relationships/image" Target="../media/image38.png"/><Relationship Id="rId4" Type="http://schemas.openxmlformats.org/officeDocument/2006/relationships/image" Target="../media/image15.png"/><Relationship Id="rId9" Type="http://schemas.openxmlformats.org/officeDocument/2006/relationships/image" Target="../media/image12.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69.xml"/><Relationship Id="rId18" Type="http://schemas.openxmlformats.org/officeDocument/2006/relationships/slide" Target="slide87.xml"/><Relationship Id="rId26" Type="http://schemas.openxmlformats.org/officeDocument/2006/relationships/slide" Target="slide131.xml"/><Relationship Id="rId3" Type="http://schemas.openxmlformats.org/officeDocument/2006/relationships/slide" Target="slide34.xml"/><Relationship Id="rId21" Type="http://schemas.openxmlformats.org/officeDocument/2006/relationships/slide" Target="slide107.xml"/><Relationship Id="rId7" Type="http://schemas.openxmlformats.org/officeDocument/2006/relationships/slide" Target="slide45.xml"/><Relationship Id="rId12" Type="http://schemas.openxmlformats.org/officeDocument/2006/relationships/slide" Target="slide67.xml"/><Relationship Id="rId17" Type="http://schemas.openxmlformats.org/officeDocument/2006/relationships/slide" Target="slide85.xml"/><Relationship Id="rId25" Type="http://schemas.openxmlformats.org/officeDocument/2006/relationships/slide" Target="slide125.xml"/><Relationship Id="rId2" Type="http://schemas.openxmlformats.org/officeDocument/2006/relationships/slide" Target="slide26.xml"/><Relationship Id="rId16" Type="http://schemas.openxmlformats.org/officeDocument/2006/relationships/slide" Target="slide83.xml"/><Relationship Id="rId20" Type="http://schemas.openxmlformats.org/officeDocument/2006/relationships/slide" Target="slide97.xml"/><Relationship Id="rId29" Type="http://schemas.openxmlformats.org/officeDocument/2006/relationships/slide" Target="slide137.xml"/><Relationship Id="rId1" Type="http://schemas.openxmlformats.org/officeDocument/2006/relationships/slideLayout" Target="../slideLayouts/slideLayout5.xml"/><Relationship Id="rId6" Type="http://schemas.openxmlformats.org/officeDocument/2006/relationships/slide" Target="slide43.xml"/><Relationship Id="rId11" Type="http://schemas.openxmlformats.org/officeDocument/2006/relationships/slide" Target="slide65.xml"/><Relationship Id="rId24" Type="http://schemas.openxmlformats.org/officeDocument/2006/relationships/slide" Target="slide122.xml"/><Relationship Id="rId5" Type="http://schemas.openxmlformats.org/officeDocument/2006/relationships/slide" Target="slide39.xml"/><Relationship Id="rId15" Type="http://schemas.openxmlformats.org/officeDocument/2006/relationships/slide" Target="slide78.xml"/><Relationship Id="rId23" Type="http://schemas.openxmlformats.org/officeDocument/2006/relationships/slide" Target="slide126.xml"/><Relationship Id="rId28" Type="http://schemas.openxmlformats.org/officeDocument/2006/relationships/slide" Target="slide135.xml"/><Relationship Id="rId10" Type="http://schemas.openxmlformats.org/officeDocument/2006/relationships/slide" Target="slide63.xml"/><Relationship Id="rId19" Type="http://schemas.openxmlformats.org/officeDocument/2006/relationships/slide" Target="slide89.xml"/><Relationship Id="rId31" Type="http://schemas.openxmlformats.org/officeDocument/2006/relationships/slide" Target="slide147.xml"/><Relationship Id="rId4" Type="http://schemas.openxmlformats.org/officeDocument/2006/relationships/slide" Target="slide32.xml"/><Relationship Id="rId9" Type="http://schemas.openxmlformats.org/officeDocument/2006/relationships/slide" Target="slide53.xml"/><Relationship Id="rId14" Type="http://schemas.openxmlformats.org/officeDocument/2006/relationships/slide" Target="slide72.xml"/><Relationship Id="rId22" Type="http://schemas.openxmlformats.org/officeDocument/2006/relationships/slide" Target="slide117.xml"/><Relationship Id="rId27" Type="http://schemas.openxmlformats.org/officeDocument/2006/relationships/slide" Target="slide133.xml"/><Relationship Id="rId30" Type="http://schemas.openxmlformats.org/officeDocument/2006/relationships/slide" Target="slide1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3" Type="http://schemas.openxmlformats.org/officeDocument/2006/relationships/image" Target="../media/image49.svg"/><Relationship Id="rId18" Type="http://schemas.openxmlformats.org/officeDocument/2006/relationships/image" Target="../media/image25.png"/><Relationship Id="rId26" Type="http://schemas.openxmlformats.org/officeDocument/2006/relationships/image" Target="../media/image56.png"/><Relationship Id="rId3" Type="http://schemas.openxmlformats.org/officeDocument/2006/relationships/image" Target="../media/image8.svg"/><Relationship Id="rId21" Type="http://schemas.openxmlformats.org/officeDocument/2006/relationships/image" Target="../media/image53.svg"/><Relationship Id="rId7" Type="http://schemas.openxmlformats.org/officeDocument/2006/relationships/image" Target="../media/image43.svg"/><Relationship Id="rId12" Type="http://schemas.openxmlformats.org/officeDocument/2006/relationships/image" Target="../media/image48.png"/><Relationship Id="rId17" Type="http://schemas.openxmlformats.org/officeDocument/2006/relationships/image" Target="../media/image16.svg"/><Relationship Id="rId25" Type="http://schemas.openxmlformats.org/officeDocument/2006/relationships/image" Target="../media/image55.svg"/><Relationship Id="rId33" Type="http://schemas.openxmlformats.org/officeDocument/2006/relationships/image" Target="../media/image63.svg"/><Relationship Id="rId2" Type="http://schemas.openxmlformats.org/officeDocument/2006/relationships/image" Target="../media/image7.png"/><Relationship Id="rId16" Type="http://schemas.openxmlformats.org/officeDocument/2006/relationships/image" Target="../media/image15.png"/><Relationship Id="rId20" Type="http://schemas.openxmlformats.org/officeDocument/2006/relationships/image" Target="../media/image52.png"/><Relationship Id="rId29" Type="http://schemas.openxmlformats.org/officeDocument/2006/relationships/image" Target="../media/image59.svg"/><Relationship Id="rId1" Type="http://schemas.openxmlformats.org/officeDocument/2006/relationships/slideLayout" Target="../slideLayouts/slideLayout14.xml"/><Relationship Id="rId6" Type="http://schemas.openxmlformats.org/officeDocument/2006/relationships/image" Target="../media/image42.png"/><Relationship Id="rId11" Type="http://schemas.openxmlformats.org/officeDocument/2006/relationships/image" Target="../media/image47.sv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41.svg"/><Relationship Id="rId15" Type="http://schemas.openxmlformats.org/officeDocument/2006/relationships/image" Target="../media/image51.svg"/><Relationship Id="rId23" Type="http://schemas.openxmlformats.org/officeDocument/2006/relationships/image" Target="../media/image18.svg"/><Relationship Id="rId28"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26.svg"/><Relationship Id="rId31" Type="http://schemas.openxmlformats.org/officeDocument/2006/relationships/image" Target="../media/image61.svg"/><Relationship Id="rId4" Type="http://schemas.openxmlformats.org/officeDocument/2006/relationships/image" Target="../media/image40.png"/><Relationship Id="rId9" Type="http://schemas.openxmlformats.org/officeDocument/2006/relationships/image" Target="../media/image45.svg"/><Relationship Id="rId14" Type="http://schemas.openxmlformats.org/officeDocument/2006/relationships/image" Target="../media/image50.png"/><Relationship Id="rId22" Type="http://schemas.openxmlformats.org/officeDocument/2006/relationships/image" Target="../media/image17.png"/><Relationship Id="rId27" Type="http://schemas.openxmlformats.org/officeDocument/2006/relationships/image" Target="../media/image57.svg"/><Relationship Id="rId30" Type="http://schemas.openxmlformats.org/officeDocument/2006/relationships/image" Target="../media/image60.png"/><Relationship Id="rId8"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18" Type="http://schemas.openxmlformats.org/officeDocument/2006/relationships/image" Target="../media/image79.png"/><Relationship Id="rId3" Type="http://schemas.openxmlformats.org/officeDocument/2006/relationships/image" Target="../media/image65.svg"/><Relationship Id="rId7" Type="http://schemas.openxmlformats.org/officeDocument/2006/relationships/image" Target="../media/image69.sv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image" Target="../media/image64.png"/><Relationship Id="rId16" Type="http://schemas.openxmlformats.org/officeDocument/2006/relationships/hyperlink" Target="https://aws.amazon.com/architecture/icons/" TargetMode="External"/><Relationship Id="rId1" Type="http://schemas.openxmlformats.org/officeDocument/2006/relationships/slideLayout" Target="../slideLayouts/slideLayout14.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7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architecture/icons/"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3" Type="http://schemas.openxmlformats.org/officeDocument/2006/relationships/image" Target="../media/image89.sv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sv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31.svg"/><Relationship Id="rId7" Type="http://schemas.openxmlformats.org/officeDocument/2006/relationships/image" Target="../media/image85.svg"/><Relationship Id="rId2" Type="http://schemas.openxmlformats.org/officeDocument/2006/relationships/image" Target="../media/image80.emf"/><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29.svg"/><Relationship Id="rId5" Type="http://schemas.openxmlformats.org/officeDocument/2006/relationships/image" Target="../media/image83.svg"/><Relationship Id="rId10" Type="http://schemas.openxmlformats.org/officeDocument/2006/relationships/image" Target="../media/image86.png"/><Relationship Id="rId19" Type="http://schemas.openxmlformats.org/officeDocument/2006/relationships/image" Target="../media/image95.sv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28.png"/><Relationship Id="rId4" Type="http://schemas.openxmlformats.org/officeDocument/2006/relationships/image" Target="../media/image82.png"/><Relationship Id="rId9" Type="http://schemas.openxmlformats.org/officeDocument/2006/relationships/image" Target="../media/image10.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8" Type="http://schemas.openxmlformats.org/officeDocument/2006/relationships/image" Target="../media/image9.png"/><Relationship Id="rId51" Type="http://schemas.openxmlformats.org/officeDocument/2006/relationships/image" Target="../media/image127.svg"/><Relationship Id="rId3" Type="http://schemas.openxmlformats.org/officeDocument/2006/relationships/image" Target="../media/image81.pn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30.png"/><Relationship Id="rId1" Type="http://schemas.openxmlformats.org/officeDocument/2006/relationships/slideLayout" Target="../slideLayouts/slideLayout13.xml"/><Relationship Id="rId6" Type="http://schemas.openxmlformats.org/officeDocument/2006/relationships/image" Target="../media/image84.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s>
</file>

<file path=ppt/slides/_rels/slide31.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7.svg"/><Relationship Id="rId26" Type="http://schemas.openxmlformats.org/officeDocument/2006/relationships/image" Target="../media/image155.svg"/><Relationship Id="rId39" Type="http://schemas.openxmlformats.org/officeDocument/2006/relationships/image" Target="../media/image168.svg"/><Relationship Id="rId21" Type="http://schemas.openxmlformats.org/officeDocument/2006/relationships/image" Target="../media/image150.png"/><Relationship Id="rId34" Type="http://schemas.openxmlformats.org/officeDocument/2006/relationships/image" Target="../media/image163.svg"/><Relationship Id="rId7" Type="http://schemas.openxmlformats.org/officeDocument/2006/relationships/image" Target="../media/image136.png"/><Relationship Id="rId2" Type="http://schemas.openxmlformats.org/officeDocument/2006/relationships/image" Target="../media/image80.emf"/><Relationship Id="rId16" Type="http://schemas.openxmlformats.org/officeDocument/2006/relationships/image" Target="../media/image145.svg"/><Relationship Id="rId20" Type="http://schemas.openxmlformats.org/officeDocument/2006/relationships/image" Target="../media/image149.svg"/><Relationship Id="rId29" Type="http://schemas.openxmlformats.org/officeDocument/2006/relationships/image" Target="../media/image158.png"/><Relationship Id="rId41" Type="http://schemas.openxmlformats.org/officeDocument/2006/relationships/image" Target="../media/image170.svg"/><Relationship Id="rId1" Type="http://schemas.openxmlformats.org/officeDocument/2006/relationships/slideLayout" Target="../slideLayouts/slideLayout13.xml"/><Relationship Id="rId6" Type="http://schemas.openxmlformats.org/officeDocument/2006/relationships/image" Target="../media/image135.svg"/><Relationship Id="rId11" Type="http://schemas.openxmlformats.org/officeDocument/2006/relationships/image" Target="../media/image140.png"/><Relationship Id="rId24" Type="http://schemas.openxmlformats.org/officeDocument/2006/relationships/image" Target="../media/image153.svg"/><Relationship Id="rId32" Type="http://schemas.openxmlformats.org/officeDocument/2006/relationships/image" Target="../media/image161.svg"/><Relationship Id="rId37" Type="http://schemas.openxmlformats.org/officeDocument/2006/relationships/image" Target="../media/image166.svg"/><Relationship Id="rId40" Type="http://schemas.openxmlformats.org/officeDocument/2006/relationships/image" Target="../media/image169.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28" Type="http://schemas.openxmlformats.org/officeDocument/2006/relationships/image" Target="../media/image157.svg"/><Relationship Id="rId36" Type="http://schemas.openxmlformats.org/officeDocument/2006/relationships/image" Target="../media/image165.png"/><Relationship Id="rId10" Type="http://schemas.openxmlformats.org/officeDocument/2006/relationships/image" Target="../media/image139.svg"/><Relationship Id="rId19" Type="http://schemas.openxmlformats.org/officeDocument/2006/relationships/image" Target="../media/image148.png"/><Relationship Id="rId31" Type="http://schemas.openxmlformats.org/officeDocument/2006/relationships/image" Target="../media/image160.pn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43.svg"/><Relationship Id="rId22" Type="http://schemas.openxmlformats.org/officeDocument/2006/relationships/image" Target="../media/image151.svg"/><Relationship Id="rId27" Type="http://schemas.openxmlformats.org/officeDocument/2006/relationships/image" Target="../media/image156.png"/><Relationship Id="rId30" Type="http://schemas.openxmlformats.org/officeDocument/2006/relationships/image" Target="../media/image159.svg"/><Relationship Id="rId35" Type="http://schemas.openxmlformats.org/officeDocument/2006/relationships/image" Target="../media/image164.png"/><Relationship Id="rId8" Type="http://schemas.openxmlformats.org/officeDocument/2006/relationships/image" Target="../media/image137.svg"/><Relationship Id="rId3" Type="http://schemas.openxmlformats.org/officeDocument/2006/relationships/image" Target="../media/image132.png"/><Relationship Id="rId12" Type="http://schemas.openxmlformats.org/officeDocument/2006/relationships/image" Target="../media/image141.svg"/><Relationship Id="rId17" Type="http://schemas.openxmlformats.org/officeDocument/2006/relationships/image" Target="../media/image146.png"/><Relationship Id="rId25" Type="http://schemas.openxmlformats.org/officeDocument/2006/relationships/image" Target="../media/image154.png"/><Relationship Id="rId33" Type="http://schemas.openxmlformats.org/officeDocument/2006/relationships/image" Target="../media/image162.png"/><Relationship Id="rId38" Type="http://schemas.openxmlformats.org/officeDocument/2006/relationships/image" Target="../media/image167.png"/></Relationships>
</file>

<file path=ppt/slides/_rels/slide32.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18" Type="http://schemas.openxmlformats.org/officeDocument/2006/relationships/image" Target="../media/image188.sv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17" Type="http://schemas.openxmlformats.org/officeDocument/2006/relationships/image" Target="../media/image187.png"/><Relationship Id="rId2" Type="http://schemas.openxmlformats.org/officeDocument/2006/relationships/notesSlide" Target="../notesSlides/notesSlide4.xml"/><Relationship Id="rId16" Type="http://schemas.openxmlformats.org/officeDocument/2006/relationships/image" Target="../media/image186.svg"/><Relationship Id="rId20" Type="http://schemas.openxmlformats.org/officeDocument/2006/relationships/image" Target="../media/image190.svg"/><Relationship Id="rId1" Type="http://schemas.openxmlformats.org/officeDocument/2006/relationships/slideLayout" Target="../slideLayouts/slideLayout16.xml"/><Relationship Id="rId6" Type="http://schemas.openxmlformats.org/officeDocument/2006/relationships/image" Target="../media/image176.sv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19" Type="http://schemas.openxmlformats.org/officeDocument/2006/relationships/image" Target="../media/image189.png"/><Relationship Id="rId4" Type="http://schemas.openxmlformats.org/officeDocument/2006/relationships/image" Target="../media/image174.svg"/><Relationship Id="rId9" Type="http://schemas.openxmlformats.org/officeDocument/2006/relationships/image" Target="../media/image179.png"/><Relationship Id="rId14" Type="http://schemas.openxmlformats.org/officeDocument/2006/relationships/image" Target="../media/image184.svg"/></Relationships>
</file>

<file path=ppt/slides/_rels/slide34.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svg"/><Relationship Id="rId7" Type="http://schemas.openxmlformats.org/officeDocument/2006/relationships/image" Target="../media/image196.svg"/><Relationship Id="rId2" Type="http://schemas.openxmlformats.org/officeDocument/2006/relationships/image" Target="../media/image191.png"/><Relationship Id="rId1" Type="http://schemas.openxmlformats.org/officeDocument/2006/relationships/slideLayout" Target="../slideLayouts/slideLayout16.xml"/><Relationship Id="rId6" Type="http://schemas.openxmlformats.org/officeDocument/2006/relationships/image" Target="../media/image195.png"/><Relationship Id="rId5" Type="http://schemas.openxmlformats.org/officeDocument/2006/relationships/image" Target="../media/image194.svg"/><Relationship Id="rId4" Type="http://schemas.openxmlformats.org/officeDocument/2006/relationships/image" Target="../media/image193.png"/><Relationship Id="rId9" Type="http://schemas.openxmlformats.org/officeDocument/2006/relationships/image" Target="../media/image198.svg"/></Relationships>
</file>

<file path=ppt/slides/_rels/slide35.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10.svg"/><Relationship Id="rId18" Type="http://schemas.openxmlformats.org/officeDocument/2006/relationships/image" Target="../media/image215.png"/><Relationship Id="rId26" Type="http://schemas.openxmlformats.org/officeDocument/2006/relationships/image" Target="../media/image223.png"/><Relationship Id="rId3" Type="http://schemas.openxmlformats.org/officeDocument/2006/relationships/image" Target="../media/image200.svg"/><Relationship Id="rId21" Type="http://schemas.openxmlformats.org/officeDocument/2006/relationships/image" Target="../media/image218.svg"/><Relationship Id="rId7" Type="http://schemas.openxmlformats.org/officeDocument/2006/relationships/image" Target="../media/image204.svg"/><Relationship Id="rId12" Type="http://schemas.openxmlformats.org/officeDocument/2006/relationships/image" Target="../media/image209.png"/><Relationship Id="rId17" Type="http://schemas.openxmlformats.org/officeDocument/2006/relationships/image" Target="../media/image214.svg"/><Relationship Id="rId25" Type="http://schemas.openxmlformats.org/officeDocument/2006/relationships/image" Target="../media/image222.svg"/><Relationship Id="rId2" Type="http://schemas.openxmlformats.org/officeDocument/2006/relationships/image" Target="../media/image199.png"/><Relationship Id="rId16" Type="http://schemas.openxmlformats.org/officeDocument/2006/relationships/image" Target="../media/image213.png"/><Relationship Id="rId20" Type="http://schemas.openxmlformats.org/officeDocument/2006/relationships/image" Target="../media/image217.png"/><Relationship Id="rId29" Type="http://schemas.openxmlformats.org/officeDocument/2006/relationships/image" Target="../media/image226.svg"/><Relationship Id="rId1" Type="http://schemas.openxmlformats.org/officeDocument/2006/relationships/slideLayout" Target="../slideLayouts/slideLayout16.xml"/><Relationship Id="rId6" Type="http://schemas.openxmlformats.org/officeDocument/2006/relationships/image" Target="../media/image203.png"/><Relationship Id="rId11" Type="http://schemas.openxmlformats.org/officeDocument/2006/relationships/image" Target="../media/image208.svg"/><Relationship Id="rId24" Type="http://schemas.openxmlformats.org/officeDocument/2006/relationships/image" Target="../media/image221.png"/><Relationship Id="rId5" Type="http://schemas.openxmlformats.org/officeDocument/2006/relationships/image" Target="../media/image202.svg"/><Relationship Id="rId15" Type="http://schemas.openxmlformats.org/officeDocument/2006/relationships/image" Target="../media/image212.svg"/><Relationship Id="rId23" Type="http://schemas.openxmlformats.org/officeDocument/2006/relationships/image" Target="../media/image220.svg"/><Relationship Id="rId28" Type="http://schemas.openxmlformats.org/officeDocument/2006/relationships/image" Target="../media/image225.png"/><Relationship Id="rId10" Type="http://schemas.openxmlformats.org/officeDocument/2006/relationships/image" Target="../media/image207.png"/><Relationship Id="rId19" Type="http://schemas.openxmlformats.org/officeDocument/2006/relationships/image" Target="../media/image216.svg"/><Relationship Id="rId4" Type="http://schemas.openxmlformats.org/officeDocument/2006/relationships/image" Target="../media/image201.png"/><Relationship Id="rId9" Type="http://schemas.openxmlformats.org/officeDocument/2006/relationships/image" Target="../media/image206.svg"/><Relationship Id="rId14" Type="http://schemas.openxmlformats.org/officeDocument/2006/relationships/image" Target="../media/image211.png"/><Relationship Id="rId22" Type="http://schemas.openxmlformats.org/officeDocument/2006/relationships/image" Target="../media/image219.png"/><Relationship Id="rId27" Type="http://schemas.openxmlformats.org/officeDocument/2006/relationships/image" Target="../media/image224.svg"/></Relationships>
</file>

<file path=ppt/slides/_rels/slide3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236.svg"/><Relationship Id="rId18" Type="http://schemas.openxmlformats.org/officeDocument/2006/relationships/image" Target="../media/image241.png"/><Relationship Id="rId3" Type="http://schemas.openxmlformats.org/officeDocument/2006/relationships/image" Target="../media/image228.svg"/><Relationship Id="rId21" Type="http://schemas.openxmlformats.org/officeDocument/2006/relationships/image" Target="../media/image244.svg"/><Relationship Id="rId7" Type="http://schemas.openxmlformats.org/officeDocument/2006/relationships/image" Target="../media/image31.svg"/><Relationship Id="rId12" Type="http://schemas.openxmlformats.org/officeDocument/2006/relationships/image" Target="../media/image235.png"/><Relationship Id="rId17" Type="http://schemas.openxmlformats.org/officeDocument/2006/relationships/image" Target="../media/image240.svg"/><Relationship Id="rId25" Type="http://schemas.openxmlformats.org/officeDocument/2006/relationships/image" Target="../media/image248.svg"/><Relationship Id="rId2" Type="http://schemas.openxmlformats.org/officeDocument/2006/relationships/image" Target="../media/image227.png"/><Relationship Id="rId16" Type="http://schemas.openxmlformats.org/officeDocument/2006/relationships/image" Target="../media/image239.png"/><Relationship Id="rId20" Type="http://schemas.openxmlformats.org/officeDocument/2006/relationships/image" Target="../media/image243.png"/><Relationship Id="rId1" Type="http://schemas.openxmlformats.org/officeDocument/2006/relationships/slideLayout" Target="../slideLayouts/slideLayout16.xml"/><Relationship Id="rId6" Type="http://schemas.openxmlformats.org/officeDocument/2006/relationships/image" Target="../media/image30.png"/><Relationship Id="rId11" Type="http://schemas.openxmlformats.org/officeDocument/2006/relationships/image" Target="../media/image234.svg"/><Relationship Id="rId24" Type="http://schemas.openxmlformats.org/officeDocument/2006/relationships/image" Target="../media/image247.png"/><Relationship Id="rId5" Type="http://schemas.openxmlformats.org/officeDocument/2006/relationships/image" Target="../media/image230.svg"/><Relationship Id="rId15" Type="http://schemas.openxmlformats.org/officeDocument/2006/relationships/image" Target="../media/image238.svg"/><Relationship Id="rId23" Type="http://schemas.openxmlformats.org/officeDocument/2006/relationships/image" Target="../media/image246.svg"/><Relationship Id="rId10" Type="http://schemas.openxmlformats.org/officeDocument/2006/relationships/image" Target="../media/image233.png"/><Relationship Id="rId19" Type="http://schemas.openxmlformats.org/officeDocument/2006/relationships/image" Target="../media/image242.svg"/><Relationship Id="rId4" Type="http://schemas.openxmlformats.org/officeDocument/2006/relationships/image" Target="../media/image229.png"/><Relationship Id="rId9" Type="http://schemas.openxmlformats.org/officeDocument/2006/relationships/image" Target="../media/image232.svg"/><Relationship Id="rId14" Type="http://schemas.openxmlformats.org/officeDocument/2006/relationships/image" Target="../media/image237.png"/><Relationship Id="rId22" Type="http://schemas.openxmlformats.org/officeDocument/2006/relationships/image" Target="../media/image245.png"/></Relationships>
</file>

<file path=ppt/slides/_rels/slide37.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260.svg"/><Relationship Id="rId3" Type="http://schemas.openxmlformats.org/officeDocument/2006/relationships/image" Target="../media/image250.svg"/><Relationship Id="rId7" Type="http://schemas.openxmlformats.org/officeDocument/2006/relationships/image" Target="../media/image254.svg"/><Relationship Id="rId12" Type="http://schemas.openxmlformats.org/officeDocument/2006/relationships/image" Target="../media/image259.png"/><Relationship Id="rId2" Type="http://schemas.openxmlformats.org/officeDocument/2006/relationships/image" Target="../media/image249.png"/><Relationship Id="rId1" Type="http://schemas.openxmlformats.org/officeDocument/2006/relationships/slideLayout" Target="../slideLayouts/slideLayout16.xml"/><Relationship Id="rId6" Type="http://schemas.openxmlformats.org/officeDocument/2006/relationships/image" Target="../media/image253.png"/><Relationship Id="rId11" Type="http://schemas.openxmlformats.org/officeDocument/2006/relationships/image" Target="../media/image258.svg"/><Relationship Id="rId5" Type="http://schemas.openxmlformats.org/officeDocument/2006/relationships/image" Target="../media/image252.svg"/><Relationship Id="rId10" Type="http://schemas.openxmlformats.org/officeDocument/2006/relationships/image" Target="../media/image257.png"/><Relationship Id="rId4" Type="http://schemas.openxmlformats.org/officeDocument/2006/relationships/image" Target="../media/image251.png"/><Relationship Id="rId9" Type="http://schemas.openxmlformats.org/officeDocument/2006/relationships/image" Target="../media/image256.svg"/></Relationships>
</file>

<file path=ppt/slides/_rels/slide38.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image" Target="../media/image272.svg"/><Relationship Id="rId3" Type="http://schemas.openxmlformats.org/officeDocument/2006/relationships/image" Target="../media/image262.svg"/><Relationship Id="rId7" Type="http://schemas.openxmlformats.org/officeDocument/2006/relationships/image" Target="../media/image266.svg"/><Relationship Id="rId12" Type="http://schemas.openxmlformats.org/officeDocument/2006/relationships/image" Target="../media/image271.png"/><Relationship Id="rId2" Type="http://schemas.openxmlformats.org/officeDocument/2006/relationships/image" Target="../media/image261.png"/><Relationship Id="rId1" Type="http://schemas.openxmlformats.org/officeDocument/2006/relationships/slideLayout" Target="../slideLayouts/slideLayout16.xml"/><Relationship Id="rId6" Type="http://schemas.openxmlformats.org/officeDocument/2006/relationships/image" Target="../media/image265.png"/><Relationship Id="rId11" Type="http://schemas.openxmlformats.org/officeDocument/2006/relationships/image" Target="../media/image270.svg"/><Relationship Id="rId5" Type="http://schemas.openxmlformats.org/officeDocument/2006/relationships/image" Target="../media/image264.svg"/><Relationship Id="rId15" Type="http://schemas.openxmlformats.org/officeDocument/2006/relationships/image" Target="../media/image274.svg"/><Relationship Id="rId10" Type="http://schemas.openxmlformats.org/officeDocument/2006/relationships/image" Target="../media/image269.png"/><Relationship Id="rId4" Type="http://schemas.openxmlformats.org/officeDocument/2006/relationships/image" Target="../media/image263.png"/><Relationship Id="rId9" Type="http://schemas.openxmlformats.org/officeDocument/2006/relationships/image" Target="../media/image268.svg"/><Relationship Id="rId14" Type="http://schemas.openxmlformats.org/officeDocument/2006/relationships/image" Target="../media/image273.png"/></Relationships>
</file>

<file path=ppt/slides/_rels/slide39.xml.rels><?xml version="1.0" encoding="UTF-8" standalone="yes"?>
<Relationships xmlns="http://schemas.openxmlformats.org/package/2006/relationships"><Relationship Id="rId3" Type="http://schemas.openxmlformats.org/officeDocument/2006/relationships/image" Target="../media/image276.svg"/><Relationship Id="rId2" Type="http://schemas.openxmlformats.org/officeDocument/2006/relationships/image" Target="../media/image275.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283.png"/><Relationship Id="rId13" Type="http://schemas.openxmlformats.org/officeDocument/2006/relationships/image" Target="../media/image288.svg"/><Relationship Id="rId18" Type="http://schemas.openxmlformats.org/officeDocument/2006/relationships/image" Target="../media/image293.png"/><Relationship Id="rId3" Type="http://schemas.openxmlformats.org/officeDocument/2006/relationships/image" Target="../media/image278.svg"/><Relationship Id="rId21" Type="http://schemas.openxmlformats.org/officeDocument/2006/relationships/image" Target="../media/image296.svg"/><Relationship Id="rId7" Type="http://schemas.openxmlformats.org/officeDocument/2006/relationships/image" Target="../media/image282.svg"/><Relationship Id="rId12" Type="http://schemas.openxmlformats.org/officeDocument/2006/relationships/image" Target="../media/image287.png"/><Relationship Id="rId17" Type="http://schemas.openxmlformats.org/officeDocument/2006/relationships/image" Target="../media/image292.svg"/><Relationship Id="rId2" Type="http://schemas.openxmlformats.org/officeDocument/2006/relationships/image" Target="../media/image277.png"/><Relationship Id="rId16" Type="http://schemas.openxmlformats.org/officeDocument/2006/relationships/image" Target="../media/image291.png"/><Relationship Id="rId20" Type="http://schemas.openxmlformats.org/officeDocument/2006/relationships/image" Target="../media/image295.png"/><Relationship Id="rId1" Type="http://schemas.openxmlformats.org/officeDocument/2006/relationships/slideLayout" Target="../slideLayouts/slideLayout19.xml"/><Relationship Id="rId6" Type="http://schemas.openxmlformats.org/officeDocument/2006/relationships/image" Target="../media/image281.png"/><Relationship Id="rId11" Type="http://schemas.openxmlformats.org/officeDocument/2006/relationships/image" Target="../media/image286.svg"/><Relationship Id="rId5" Type="http://schemas.openxmlformats.org/officeDocument/2006/relationships/image" Target="../media/image280.svg"/><Relationship Id="rId15" Type="http://schemas.openxmlformats.org/officeDocument/2006/relationships/image" Target="../media/image290.svg"/><Relationship Id="rId10" Type="http://schemas.openxmlformats.org/officeDocument/2006/relationships/image" Target="../media/image285.png"/><Relationship Id="rId19" Type="http://schemas.openxmlformats.org/officeDocument/2006/relationships/image" Target="../media/image294.svg"/><Relationship Id="rId4" Type="http://schemas.openxmlformats.org/officeDocument/2006/relationships/image" Target="../media/image279.png"/><Relationship Id="rId9" Type="http://schemas.openxmlformats.org/officeDocument/2006/relationships/image" Target="../media/image284.svg"/><Relationship Id="rId14" Type="http://schemas.openxmlformats.org/officeDocument/2006/relationships/image" Target="../media/image289.png"/></Relationships>
</file>

<file path=ppt/slides/_rels/slide41.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08.svg"/><Relationship Id="rId18" Type="http://schemas.openxmlformats.org/officeDocument/2006/relationships/image" Target="../media/image313.png"/><Relationship Id="rId3" Type="http://schemas.openxmlformats.org/officeDocument/2006/relationships/image" Target="../media/image298.svg"/><Relationship Id="rId21" Type="http://schemas.openxmlformats.org/officeDocument/2006/relationships/image" Target="../media/image316.svg"/><Relationship Id="rId7" Type="http://schemas.openxmlformats.org/officeDocument/2006/relationships/image" Target="../media/image302.svg"/><Relationship Id="rId12" Type="http://schemas.openxmlformats.org/officeDocument/2006/relationships/image" Target="../media/image307.png"/><Relationship Id="rId17" Type="http://schemas.openxmlformats.org/officeDocument/2006/relationships/image" Target="../media/image312.svg"/><Relationship Id="rId25" Type="http://schemas.openxmlformats.org/officeDocument/2006/relationships/image" Target="../media/image320.svg"/><Relationship Id="rId2" Type="http://schemas.openxmlformats.org/officeDocument/2006/relationships/image" Target="../media/image297.png"/><Relationship Id="rId16" Type="http://schemas.openxmlformats.org/officeDocument/2006/relationships/image" Target="../media/image311.png"/><Relationship Id="rId20" Type="http://schemas.openxmlformats.org/officeDocument/2006/relationships/image" Target="../media/image315.png"/><Relationship Id="rId1" Type="http://schemas.openxmlformats.org/officeDocument/2006/relationships/slideLayout" Target="../slideLayouts/slideLayout19.xml"/><Relationship Id="rId6" Type="http://schemas.openxmlformats.org/officeDocument/2006/relationships/image" Target="../media/image301.png"/><Relationship Id="rId11" Type="http://schemas.openxmlformats.org/officeDocument/2006/relationships/image" Target="../media/image306.svg"/><Relationship Id="rId24" Type="http://schemas.openxmlformats.org/officeDocument/2006/relationships/image" Target="../media/image319.png"/><Relationship Id="rId5" Type="http://schemas.openxmlformats.org/officeDocument/2006/relationships/image" Target="../media/image300.svg"/><Relationship Id="rId15" Type="http://schemas.openxmlformats.org/officeDocument/2006/relationships/image" Target="../media/image310.svg"/><Relationship Id="rId23" Type="http://schemas.openxmlformats.org/officeDocument/2006/relationships/image" Target="../media/image318.svg"/><Relationship Id="rId10" Type="http://schemas.openxmlformats.org/officeDocument/2006/relationships/image" Target="../media/image305.png"/><Relationship Id="rId19" Type="http://schemas.openxmlformats.org/officeDocument/2006/relationships/image" Target="../media/image314.svg"/><Relationship Id="rId4" Type="http://schemas.openxmlformats.org/officeDocument/2006/relationships/image" Target="../media/image299.png"/><Relationship Id="rId9" Type="http://schemas.openxmlformats.org/officeDocument/2006/relationships/image" Target="../media/image304.svg"/><Relationship Id="rId14" Type="http://schemas.openxmlformats.org/officeDocument/2006/relationships/image" Target="../media/image309.png"/><Relationship Id="rId22" Type="http://schemas.openxmlformats.org/officeDocument/2006/relationships/image" Target="../media/image317.png"/></Relationships>
</file>

<file path=ppt/slides/_rels/slide42.xml.rels><?xml version="1.0" encoding="UTF-8" standalone="yes"?>
<Relationships xmlns="http://schemas.openxmlformats.org/package/2006/relationships"><Relationship Id="rId8" Type="http://schemas.openxmlformats.org/officeDocument/2006/relationships/image" Target="../media/image327.png"/><Relationship Id="rId3" Type="http://schemas.openxmlformats.org/officeDocument/2006/relationships/image" Target="../media/image322.svg"/><Relationship Id="rId7" Type="http://schemas.openxmlformats.org/officeDocument/2006/relationships/image" Target="../media/image326.svg"/><Relationship Id="rId2" Type="http://schemas.openxmlformats.org/officeDocument/2006/relationships/image" Target="../media/image321.png"/><Relationship Id="rId1" Type="http://schemas.openxmlformats.org/officeDocument/2006/relationships/slideLayout" Target="../slideLayouts/slideLayout19.xml"/><Relationship Id="rId6" Type="http://schemas.openxmlformats.org/officeDocument/2006/relationships/image" Target="../media/image325.png"/><Relationship Id="rId11" Type="http://schemas.openxmlformats.org/officeDocument/2006/relationships/image" Target="../media/image330.svg"/><Relationship Id="rId5" Type="http://schemas.openxmlformats.org/officeDocument/2006/relationships/image" Target="../media/image324.svg"/><Relationship Id="rId10" Type="http://schemas.openxmlformats.org/officeDocument/2006/relationships/image" Target="../media/image329.png"/><Relationship Id="rId4" Type="http://schemas.openxmlformats.org/officeDocument/2006/relationships/image" Target="../media/image323.png"/><Relationship Id="rId9" Type="http://schemas.openxmlformats.org/officeDocument/2006/relationships/image" Target="../media/image328.svg"/></Relationships>
</file>

<file path=ppt/slides/_rels/slide43.xml.rels><?xml version="1.0" encoding="UTF-8" standalone="yes"?>
<Relationships xmlns="http://schemas.openxmlformats.org/package/2006/relationships"><Relationship Id="rId3" Type="http://schemas.openxmlformats.org/officeDocument/2006/relationships/image" Target="../media/image332.svg"/><Relationship Id="rId2" Type="http://schemas.openxmlformats.org/officeDocument/2006/relationships/image" Target="../media/image331.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334.svg"/><Relationship Id="rId7" Type="http://schemas.openxmlformats.org/officeDocument/2006/relationships/image" Target="../media/image338.svg"/><Relationship Id="rId2" Type="http://schemas.openxmlformats.org/officeDocument/2006/relationships/image" Target="../media/image333.png"/><Relationship Id="rId1" Type="http://schemas.openxmlformats.org/officeDocument/2006/relationships/slideLayout" Target="../slideLayouts/slideLayout26.xml"/><Relationship Id="rId6" Type="http://schemas.openxmlformats.org/officeDocument/2006/relationships/image" Target="../media/image337.png"/><Relationship Id="rId5" Type="http://schemas.openxmlformats.org/officeDocument/2006/relationships/image" Target="../media/image336.svg"/><Relationship Id="rId4" Type="http://schemas.openxmlformats.org/officeDocument/2006/relationships/image" Target="../media/image335.png"/></Relationships>
</file>

<file path=ppt/slides/_rels/slide45.xml.rels><?xml version="1.0" encoding="UTF-8" standalone="yes"?>
<Relationships xmlns="http://schemas.openxmlformats.org/package/2006/relationships"><Relationship Id="rId3" Type="http://schemas.openxmlformats.org/officeDocument/2006/relationships/image" Target="../media/image340.svg"/><Relationship Id="rId2" Type="http://schemas.openxmlformats.org/officeDocument/2006/relationships/image" Target="../media/image339.png"/><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8" Type="http://schemas.openxmlformats.org/officeDocument/2006/relationships/image" Target="../media/image347.png"/><Relationship Id="rId3" Type="http://schemas.openxmlformats.org/officeDocument/2006/relationships/image" Target="../media/image342.svg"/><Relationship Id="rId7" Type="http://schemas.openxmlformats.org/officeDocument/2006/relationships/image" Target="../media/image346.svg"/><Relationship Id="rId2" Type="http://schemas.openxmlformats.org/officeDocument/2006/relationships/image" Target="../media/image341.png"/><Relationship Id="rId1" Type="http://schemas.openxmlformats.org/officeDocument/2006/relationships/slideLayout" Target="../slideLayouts/slideLayout29.xml"/><Relationship Id="rId6" Type="http://schemas.openxmlformats.org/officeDocument/2006/relationships/image" Target="../media/image345.png"/><Relationship Id="rId5" Type="http://schemas.openxmlformats.org/officeDocument/2006/relationships/image" Target="../media/image344.svg"/><Relationship Id="rId4" Type="http://schemas.openxmlformats.org/officeDocument/2006/relationships/image" Target="../media/image343.png"/><Relationship Id="rId9" Type="http://schemas.openxmlformats.org/officeDocument/2006/relationships/image" Target="../media/image348.svg"/></Relationships>
</file>

<file path=ppt/slides/_rels/slide47.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60.svg"/><Relationship Id="rId3" Type="http://schemas.openxmlformats.org/officeDocument/2006/relationships/image" Target="../media/image350.svg"/><Relationship Id="rId7" Type="http://schemas.openxmlformats.org/officeDocument/2006/relationships/image" Target="../media/image354.svg"/><Relationship Id="rId12" Type="http://schemas.openxmlformats.org/officeDocument/2006/relationships/image" Target="../media/image359.png"/><Relationship Id="rId2" Type="http://schemas.openxmlformats.org/officeDocument/2006/relationships/image" Target="../media/image349.png"/><Relationship Id="rId1" Type="http://schemas.openxmlformats.org/officeDocument/2006/relationships/slideLayout" Target="../slideLayouts/slideLayout29.xml"/><Relationship Id="rId6" Type="http://schemas.openxmlformats.org/officeDocument/2006/relationships/image" Target="../media/image353.png"/><Relationship Id="rId11" Type="http://schemas.openxmlformats.org/officeDocument/2006/relationships/image" Target="../media/image358.svg"/><Relationship Id="rId5" Type="http://schemas.openxmlformats.org/officeDocument/2006/relationships/image" Target="../media/image352.svg"/><Relationship Id="rId10" Type="http://schemas.openxmlformats.org/officeDocument/2006/relationships/image" Target="../media/image357.png"/><Relationship Id="rId4" Type="http://schemas.openxmlformats.org/officeDocument/2006/relationships/image" Target="../media/image351.png"/><Relationship Id="rId9" Type="http://schemas.openxmlformats.org/officeDocument/2006/relationships/image" Target="../media/image356.svg"/></Relationships>
</file>

<file path=ppt/slides/_rels/slide48.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362.svg"/><Relationship Id="rId7" Type="http://schemas.openxmlformats.org/officeDocument/2006/relationships/image" Target="../media/image363.svg"/><Relationship Id="rId2" Type="http://schemas.openxmlformats.org/officeDocument/2006/relationships/image" Target="../media/image361.png"/><Relationship Id="rId1" Type="http://schemas.openxmlformats.org/officeDocument/2006/relationships/slideLayout" Target="../slideLayouts/slideLayout29.xml"/><Relationship Id="rId6" Type="http://schemas.openxmlformats.org/officeDocument/2006/relationships/image" Target="../media/image353.png"/><Relationship Id="rId5" Type="http://schemas.openxmlformats.org/officeDocument/2006/relationships/image" Target="../media/image350.svg"/><Relationship Id="rId4" Type="http://schemas.openxmlformats.org/officeDocument/2006/relationships/image" Target="../media/image349.png"/><Relationship Id="rId9" Type="http://schemas.openxmlformats.org/officeDocument/2006/relationships/image" Target="../media/image365.svg"/></Relationships>
</file>

<file path=ppt/slides/_rels/slide49.xml.rels><?xml version="1.0" encoding="UTF-8" standalone="yes"?>
<Relationships xmlns="http://schemas.openxmlformats.org/package/2006/relationships"><Relationship Id="rId3" Type="http://schemas.openxmlformats.org/officeDocument/2006/relationships/image" Target="../media/image367.svg"/><Relationship Id="rId2" Type="http://schemas.openxmlformats.org/officeDocument/2006/relationships/image" Target="../media/image366.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7" Type="http://schemas.openxmlformats.org/officeDocument/2006/relationships/slide" Target="slide24.xml"/><Relationship Id="rId2" Type="http://schemas.openxmlformats.org/officeDocument/2006/relationships/slide" Target="slide6.xml"/><Relationship Id="rId1" Type="http://schemas.openxmlformats.org/officeDocument/2006/relationships/slideLayout" Target="../slideLayouts/slideLayout4.xml"/><Relationship Id="rId6" Type="http://schemas.openxmlformats.org/officeDocument/2006/relationships/slide" Target="slide21.xml"/><Relationship Id="rId5" Type="http://schemas.openxmlformats.org/officeDocument/2006/relationships/slide" Target="slide25.xml"/><Relationship Id="rId4" Type="http://schemas.openxmlformats.org/officeDocument/2006/relationships/slide" Target="slide12.xml"/></Relationships>
</file>

<file path=ppt/slides/_rels/slide50.xml.rels><?xml version="1.0" encoding="UTF-8" standalone="yes"?>
<Relationships xmlns="http://schemas.openxmlformats.org/package/2006/relationships"><Relationship Id="rId3" Type="http://schemas.openxmlformats.org/officeDocument/2006/relationships/image" Target="../media/image369.svg"/><Relationship Id="rId2" Type="http://schemas.openxmlformats.org/officeDocument/2006/relationships/image" Target="../media/image368.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8" Type="http://schemas.openxmlformats.org/officeDocument/2006/relationships/image" Target="../media/image376.png"/><Relationship Id="rId3" Type="http://schemas.openxmlformats.org/officeDocument/2006/relationships/image" Target="../media/image371.svg"/><Relationship Id="rId7" Type="http://schemas.openxmlformats.org/officeDocument/2006/relationships/image" Target="../media/image375.svg"/><Relationship Id="rId2" Type="http://schemas.openxmlformats.org/officeDocument/2006/relationships/image" Target="../media/image370.png"/><Relationship Id="rId1" Type="http://schemas.openxmlformats.org/officeDocument/2006/relationships/slideLayout" Target="../slideLayouts/slideLayout21.xml"/><Relationship Id="rId6" Type="http://schemas.openxmlformats.org/officeDocument/2006/relationships/image" Target="../media/image374.png"/><Relationship Id="rId5" Type="http://schemas.openxmlformats.org/officeDocument/2006/relationships/image" Target="../media/image373.svg"/><Relationship Id="rId4" Type="http://schemas.openxmlformats.org/officeDocument/2006/relationships/image" Target="../media/image372.png"/><Relationship Id="rId9" Type="http://schemas.openxmlformats.org/officeDocument/2006/relationships/image" Target="../media/image377.svg"/></Relationships>
</file>

<file path=ppt/slides/_rels/slide52.xml.rels><?xml version="1.0" encoding="UTF-8" standalone="yes"?>
<Relationships xmlns="http://schemas.openxmlformats.org/package/2006/relationships"><Relationship Id="rId3" Type="http://schemas.openxmlformats.org/officeDocument/2006/relationships/image" Target="../media/image379.svg"/><Relationship Id="rId7" Type="http://schemas.openxmlformats.org/officeDocument/2006/relationships/image" Target="../media/image383.svg"/><Relationship Id="rId2" Type="http://schemas.openxmlformats.org/officeDocument/2006/relationships/image" Target="../media/image378.png"/><Relationship Id="rId1" Type="http://schemas.openxmlformats.org/officeDocument/2006/relationships/slideLayout" Target="../slideLayouts/slideLayout21.xml"/><Relationship Id="rId6" Type="http://schemas.openxmlformats.org/officeDocument/2006/relationships/image" Target="../media/image382.png"/><Relationship Id="rId5" Type="http://schemas.openxmlformats.org/officeDocument/2006/relationships/image" Target="../media/image381.svg"/><Relationship Id="rId4" Type="http://schemas.openxmlformats.org/officeDocument/2006/relationships/image" Target="../media/image380.png"/></Relationships>
</file>

<file path=ppt/slides/_rels/slide53.xml.rels><?xml version="1.0" encoding="UTF-8" standalone="yes"?>
<Relationships xmlns="http://schemas.openxmlformats.org/package/2006/relationships"><Relationship Id="rId3" Type="http://schemas.openxmlformats.org/officeDocument/2006/relationships/image" Target="../media/image385.svg"/><Relationship Id="rId2" Type="http://schemas.openxmlformats.org/officeDocument/2006/relationships/image" Target="../media/image38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8" Type="http://schemas.openxmlformats.org/officeDocument/2006/relationships/image" Target="../media/image388.png"/><Relationship Id="rId13" Type="http://schemas.openxmlformats.org/officeDocument/2006/relationships/image" Target="../media/image393.svg"/><Relationship Id="rId18" Type="http://schemas.openxmlformats.org/officeDocument/2006/relationships/image" Target="../media/image396.png"/><Relationship Id="rId3" Type="http://schemas.openxmlformats.org/officeDocument/2006/relationships/image" Target="../media/image13.png"/><Relationship Id="rId21" Type="http://schemas.openxmlformats.org/officeDocument/2006/relationships/image" Target="../media/image399.svg"/><Relationship Id="rId7" Type="http://schemas.openxmlformats.org/officeDocument/2006/relationships/image" Target="../media/image387.svg"/><Relationship Id="rId12" Type="http://schemas.openxmlformats.org/officeDocument/2006/relationships/image" Target="../media/image392.png"/><Relationship Id="rId17" Type="http://schemas.openxmlformats.org/officeDocument/2006/relationships/image" Target="../media/image395.svg"/><Relationship Id="rId25" Type="http://schemas.openxmlformats.org/officeDocument/2006/relationships/image" Target="../media/image403.svg"/><Relationship Id="rId2" Type="http://schemas.openxmlformats.org/officeDocument/2006/relationships/notesSlide" Target="../notesSlides/notesSlide5.xml"/><Relationship Id="rId16" Type="http://schemas.openxmlformats.org/officeDocument/2006/relationships/image" Target="../media/image394.png"/><Relationship Id="rId20" Type="http://schemas.openxmlformats.org/officeDocument/2006/relationships/image" Target="../media/image398.png"/><Relationship Id="rId1" Type="http://schemas.openxmlformats.org/officeDocument/2006/relationships/slideLayout" Target="../slideLayouts/slideLayout27.xml"/><Relationship Id="rId6" Type="http://schemas.openxmlformats.org/officeDocument/2006/relationships/image" Target="../media/image386.png"/><Relationship Id="rId11" Type="http://schemas.openxmlformats.org/officeDocument/2006/relationships/image" Target="../media/image391.svg"/><Relationship Id="rId24" Type="http://schemas.openxmlformats.org/officeDocument/2006/relationships/image" Target="../media/image402.png"/><Relationship Id="rId5" Type="http://schemas.openxmlformats.org/officeDocument/2006/relationships/hyperlink" Target="https://aws.amazon.com/ec2/instance-types/" TargetMode="External"/><Relationship Id="rId15" Type="http://schemas.openxmlformats.org/officeDocument/2006/relationships/image" Target="../media/image12.svg"/><Relationship Id="rId23" Type="http://schemas.openxmlformats.org/officeDocument/2006/relationships/image" Target="../media/image401.svg"/><Relationship Id="rId10" Type="http://schemas.openxmlformats.org/officeDocument/2006/relationships/image" Target="../media/image390.png"/><Relationship Id="rId19" Type="http://schemas.openxmlformats.org/officeDocument/2006/relationships/image" Target="../media/image397.svg"/><Relationship Id="rId4" Type="http://schemas.openxmlformats.org/officeDocument/2006/relationships/image" Target="../media/image14.svg"/><Relationship Id="rId9" Type="http://schemas.openxmlformats.org/officeDocument/2006/relationships/image" Target="../media/image389.svg"/><Relationship Id="rId14" Type="http://schemas.openxmlformats.org/officeDocument/2006/relationships/image" Target="../media/image11.png"/><Relationship Id="rId22" Type="http://schemas.openxmlformats.org/officeDocument/2006/relationships/image" Target="../media/image400.png"/></Relationships>
</file>

<file path=ppt/slides/_rels/slide55.xml.rels><?xml version="1.0" encoding="UTF-8" standalone="yes"?>
<Relationships xmlns="http://schemas.openxmlformats.org/package/2006/relationships"><Relationship Id="rId8" Type="http://schemas.openxmlformats.org/officeDocument/2006/relationships/image" Target="../media/image406.png"/><Relationship Id="rId13" Type="http://schemas.openxmlformats.org/officeDocument/2006/relationships/image" Target="../media/image411.svg"/><Relationship Id="rId3" Type="http://schemas.openxmlformats.org/officeDocument/2006/relationships/image" Target="../media/image22.svg"/><Relationship Id="rId7" Type="http://schemas.openxmlformats.org/officeDocument/2006/relationships/image" Target="../media/image33.svg"/><Relationship Id="rId12" Type="http://schemas.openxmlformats.org/officeDocument/2006/relationships/image" Target="../media/image410.png"/><Relationship Id="rId2" Type="http://schemas.openxmlformats.org/officeDocument/2006/relationships/image" Target="../media/image21.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image" Target="../media/image409.svg"/><Relationship Id="rId5" Type="http://schemas.openxmlformats.org/officeDocument/2006/relationships/image" Target="../media/image405.svg"/><Relationship Id="rId15" Type="http://schemas.openxmlformats.org/officeDocument/2006/relationships/image" Target="../media/image413.svg"/><Relationship Id="rId10" Type="http://schemas.openxmlformats.org/officeDocument/2006/relationships/image" Target="../media/image408.png"/><Relationship Id="rId4" Type="http://schemas.openxmlformats.org/officeDocument/2006/relationships/image" Target="../media/image404.png"/><Relationship Id="rId9" Type="http://schemas.openxmlformats.org/officeDocument/2006/relationships/image" Target="../media/image407.svg"/><Relationship Id="rId14" Type="http://schemas.openxmlformats.org/officeDocument/2006/relationships/image" Target="../media/image412.png"/></Relationships>
</file>

<file path=ppt/slides/_rels/slide56.xml.rels><?xml version="1.0" encoding="UTF-8" standalone="yes"?>
<Relationships xmlns="http://schemas.openxmlformats.org/package/2006/relationships"><Relationship Id="rId8" Type="http://schemas.openxmlformats.org/officeDocument/2006/relationships/image" Target="../media/image420.png"/><Relationship Id="rId3" Type="http://schemas.openxmlformats.org/officeDocument/2006/relationships/image" Target="../media/image415.svg"/><Relationship Id="rId7" Type="http://schemas.openxmlformats.org/officeDocument/2006/relationships/image" Target="../media/image419.svg"/><Relationship Id="rId2" Type="http://schemas.openxmlformats.org/officeDocument/2006/relationships/image" Target="../media/image414.png"/><Relationship Id="rId1" Type="http://schemas.openxmlformats.org/officeDocument/2006/relationships/slideLayout" Target="../slideLayouts/slideLayout26.xml"/><Relationship Id="rId6" Type="http://schemas.openxmlformats.org/officeDocument/2006/relationships/image" Target="../media/image418.png"/><Relationship Id="rId5" Type="http://schemas.openxmlformats.org/officeDocument/2006/relationships/image" Target="../media/image417.svg"/><Relationship Id="rId4" Type="http://schemas.openxmlformats.org/officeDocument/2006/relationships/image" Target="../media/image416.png"/><Relationship Id="rId9" Type="http://schemas.openxmlformats.org/officeDocument/2006/relationships/image" Target="../media/image421.svg"/></Relationships>
</file>

<file path=ppt/slides/_rels/slide57.xml.rels><?xml version="1.0" encoding="UTF-8" standalone="yes"?>
<Relationships xmlns="http://schemas.openxmlformats.org/package/2006/relationships"><Relationship Id="rId8" Type="http://schemas.openxmlformats.org/officeDocument/2006/relationships/image" Target="../media/image427.svg"/><Relationship Id="rId3" Type="http://schemas.openxmlformats.org/officeDocument/2006/relationships/image" Target="../media/image422.png"/><Relationship Id="rId7" Type="http://schemas.openxmlformats.org/officeDocument/2006/relationships/image" Target="../media/image426.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425.svg"/><Relationship Id="rId5" Type="http://schemas.openxmlformats.org/officeDocument/2006/relationships/image" Target="../media/image424.png"/><Relationship Id="rId10" Type="http://schemas.openxmlformats.org/officeDocument/2006/relationships/image" Target="../media/image429.svg"/><Relationship Id="rId4" Type="http://schemas.openxmlformats.org/officeDocument/2006/relationships/image" Target="../media/image423.svg"/><Relationship Id="rId9" Type="http://schemas.openxmlformats.org/officeDocument/2006/relationships/image" Target="../media/image428.png"/></Relationships>
</file>

<file path=ppt/slides/_rels/slide58.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1.svg"/><Relationship Id="rId7" Type="http://schemas.openxmlformats.org/officeDocument/2006/relationships/image" Target="../media/image435.svg"/><Relationship Id="rId2" Type="http://schemas.openxmlformats.org/officeDocument/2006/relationships/image" Target="../media/image430.png"/><Relationship Id="rId1" Type="http://schemas.openxmlformats.org/officeDocument/2006/relationships/slideLayout" Target="../slideLayouts/slideLayout26.xml"/><Relationship Id="rId6" Type="http://schemas.openxmlformats.org/officeDocument/2006/relationships/image" Target="../media/image434.png"/><Relationship Id="rId5" Type="http://schemas.openxmlformats.org/officeDocument/2006/relationships/image" Target="../media/image433.svg"/><Relationship Id="rId4" Type="http://schemas.openxmlformats.org/officeDocument/2006/relationships/image" Target="../media/image432.png"/><Relationship Id="rId9" Type="http://schemas.openxmlformats.org/officeDocument/2006/relationships/image" Target="../media/image437.svg"/></Relationships>
</file>

<file path=ppt/slides/_rels/slide59.xml.rels><?xml version="1.0" encoding="UTF-8" standalone="yes"?>
<Relationships xmlns="http://schemas.openxmlformats.org/package/2006/relationships"><Relationship Id="rId8" Type="http://schemas.openxmlformats.org/officeDocument/2006/relationships/image" Target="../media/image444.png"/><Relationship Id="rId3" Type="http://schemas.openxmlformats.org/officeDocument/2006/relationships/image" Target="../media/image439.svg"/><Relationship Id="rId7" Type="http://schemas.openxmlformats.org/officeDocument/2006/relationships/image" Target="../media/image443.svg"/><Relationship Id="rId2" Type="http://schemas.openxmlformats.org/officeDocument/2006/relationships/image" Target="../media/image438.png"/><Relationship Id="rId1" Type="http://schemas.openxmlformats.org/officeDocument/2006/relationships/slideLayout" Target="../slideLayouts/slideLayout26.xml"/><Relationship Id="rId6" Type="http://schemas.openxmlformats.org/officeDocument/2006/relationships/image" Target="../media/image442.png"/><Relationship Id="rId5" Type="http://schemas.openxmlformats.org/officeDocument/2006/relationships/image" Target="../media/image441.svg"/><Relationship Id="rId4" Type="http://schemas.openxmlformats.org/officeDocument/2006/relationships/image" Target="../media/image440.png"/><Relationship Id="rId9" Type="http://schemas.openxmlformats.org/officeDocument/2006/relationships/image" Target="../media/image44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image" Target="../media/image447.svg"/><Relationship Id="rId7" Type="http://schemas.openxmlformats.org/officeDocument/2006/relationships/image" Target="../media/image451.svg"/><Relationship Id="rId2" Type="http://schemas.openxmlformats.org/officeDocument/2006/relationships/image" Target="../media/image446.png"/><Relationship Id="rId1" Type="http://schemas.openxmlformats.org/officeDocument/2006/relationships/slideLayout" Target="../slideLayouts/slideLayout26.xml"/><Relationship Id="rId6" Type="http://schemas.openxmlformats.org/officeDocument/2006/relationships/image" Target="../media/image450.png"/><Relationship Id="rId5" Type="http://schemas.openxmlformats.org/officeDocument/2006/relationships/image" Target="../media/image449.svg"/><Relationship Id="rId4" Type="http://schemas.openxmlformats.org/officeDocument/2006/relationships/image" Target="../media/image448.png"/><Relationship Id="rId9" Type="http://schemas.openxmlformats.org/officeDocument/2006/relationships/image" Target="../media/image453.svg"/></Relationships>
</file>

<file path=ppt/slides/_rels/slide61.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455.svg"/><Relationship Id="rId7" Type="http://schemas.openxmlformats.org/officeDocument/2006/relationships/image" Target="../media/image459.svg"/><Relationship Id="rId2" Type="http://schemas.openxmlformats.org/officeDocument/2006/relationships/image" Target="../media/image454.png"/><Relationship Id="rId1" Type="http://schemas.openxmlformats.org/officeDocument/2006/relationships/slideLayout" Target="../slideLayouts/slideLayout26.xml"/><Relationship Id="rId6" Type="http://schemas.openxmlformats.org/officeDocument/2006/relationships/image" Target="../media/image458.png"/><Relationship Id="rId5" Type="http://schemas.openxmlformats.org/officeDocument/2006/relationships/image" Target="../media/image457.svg"/><Relationship Id="rId4" Type="http://schemas.openxmlformats.org/officeDocument/2006/relationships/image" Target="../media/image456.png"/><Relationship Id="rId9" Type="http://schemas.openxmlformats.org/officeDocument/2006/relationships/image" Target="../media/image461.svg"/></Relationships>
</file>

<file path=ppt/slides/_rels/slide62.xml.rels><?xml version="1.0" encoding="UTF-8" standalone="yes"?>
<Relationships xmlns="http://schemas.openxmlformats.org/package/2006/relationships"><Relationship Id="rId3" Type="http://schemas.openxmlformats.org/officeDocument/2006/relationships/image" Target="../media/image463.svg"/><Relationship Id="rId2" Type="http://schemas.openxmlformats.org/officeDocument/2006/relationships/image" Target="../media/image462.png"/><Relationship Id="rId1" Type="http://schemas.openxmlformats.org/officeDocument/2006/relationships/slideLayout" Target="../slideLayouts/slideLayout26.xml"/><Relationship Id="rId5" Type="http://schemas.openxmlformats.org/officeDocument/2006/relationships/image" Target="../media/image465.svg"/><Relationship Id="rId4" Type="http://schemas.openxmlformats.org/officeDocument/2006/relationships/image" Target="../media/image464.png"/></Relationships>
</file>

<file path=ppt/slides/_rels/slide63.xml.rels><?xml version="1.0" encoding="UTF-8" standalone="yes"?>
<Relationships xmlns="http://schemas.openxmlformats.org/package/2006/relationships"><Relationship Id="rId3" Type="http://schemas.openxmlformats.org/officeDocument/2006/relationships/image" Target="../media/image467.svg"/><Relationship Id="rId2" Type="http://schemas.openxmlformats.org/officeDocument/2006/relationships/image" Target="../media/image466.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360.svg"/><Relationship Id="rId2" Type="http://schemas.openxmlformats.org/officeDocument/2006/relationships/image" Target="../media/image359.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469.svg"/><Relationship Id="rId2" Type="http://schemas.openxmlformats.org/officeDocument/2006/relationships/image" Target="../media/image468.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8" Type="http://schemas.openxmlformats.org/officeDocument/2006/relationships/image" Target="../media/image476.png"/><Relationship Id="rId13" Type="http://schemas.openxmlformats.org/officeDocument/2006/relationships/image" Target="../media/image481.svg"/><Relationship Id="rId18" Type="http://schemas.openxmlformats.org/officeDocument/2006/relationships/image" Target="../media/image486.png"/><Relationship Id="rId26" Type="http://schemas.openxmlformats.org/officeDocument/2006/relationships/image" Target="../media/image494.png"/><Relationship Id="rId3" Type="http://schemas.openxmlformats.org/officeDocument/2006/relationships/image" Target="../media/image471.svg"/><Relationship Id="rId21" Type="http://schemas.openxmlformats.org/officeDocument/2006/relationships/image" Target="../media/image489.svg"/><Relationship Id="rId7" Type="http://schemas.openxmlformats.org/officeDocument/2006/relationships/image" Target="../media/image475.svg"/><Relationship Id="rId12" Type="http://schemas.openxmlformats.org/officeDocument/2006/relationships/image" Target="../media/image480.png"/><Relationship Id="rId17" Type="http://schemas.openxmlformats.org/officeDocument/2006/relationships/image" Target="../media/image485.svg"/><Relationship Id="rId25" Type="http://schemas.openxmlformats.org/officeDocument/2006/relationships/image" Target="../media/image493.svg"/><Relationship Id="rId2" Type="http://schemas.openxmlformats.org/officeDocument/2006/relationships/image" Target="../media/image470.png"/><Relationship Id="rId16" Type="http://schemas.openxmlformats.org/officeDocument/2006/relationships/image" Target="../media/image484.png"/><Relationship Id="rId20" Type="http://schemas.openxmlformats.org/officeDocument/2006/relationships/image" Target="../media/image488.png"/><Relationship Id="rId29" Type="http://schemas.openxmlformats.org/officeDocument/2006/relationships/image" Target="../media/image497.svg"/><Relationship Id="rId1" Type="http://schemas.openxmlformats.org/officeDocument/2006/relationships/slideLayout" Target="../slideLayouts/slideLayout26.xml"/><Relationship Id="rId6" Type="http://schemas.openxmlformats.org/officeDocument/2006/relationships/image" Target="../media/image474.png"/><Relationship Id="rId11" Type="http://schemas.openxmlformats.org/officeDocument/2006/relationships/image" Target="../media/image479.svg"/><Relationship Id="rId24" Type="http://schemas.openxmlformats.org/officeDocument/2006/relationships/image" Target="../media/image492.png"/><Relationship Id="rId5" Type="http://schemas.openxmlformats.org/officeDocument/2006/relationships/image" Target="../media/image473.svg"/><Relationship Id="rId15" Type="http://schemas.openxmlformats.org/officeDocument/2006/relationships/image" Target="../media/image483.svg"/><Relationship Id="rId23" Type="http://schemas.openxmlformats.org/officeDocument/2006/relationships/image" Target="../media/image491.svg"/><Relationship Id="rId28" Type="http://schemas.openxmlformats.org/officeDocument/2006/relationships/image" Target="../media/image496.png"/><Relationship Id="rId10" Type="http://schemas.openxmlformats.org/officeDocument/2006/relationships/image" Target="../media/image478.png"/><Relationship Id="rId19" Type="http://schemas.openxmlformats.org/officeDocument/2006/relationships/image" Target="../media/image487.svg"/><Relationship Id="rId4" Type="http://schemas.openxmlformats.org/officeDocument/2006/relationships/image" Target="../media/image472.png"/><Relationship Id="rId9" Type="http://schemas.openxmlformats.org/officeDocument/2006/relationships/image" Target="../media/image477.svg"/><Relationship Id="rId14" Type="http://schemas.openxmlformats.org/officeDocument/2006/relationships/image" Target="../media/image482.png"/><Relationship Id="rId22" Type="http://schemas.openxmlformats.org/officeDocument/2006/relationships/image" Target="../media/image490.png"/><Relationship Id="rId27" Type="http://schemas.openxmlformats.org/officeDocument/2006/relationships/image" Target="../media/image495.svg"/></Relationships>
</file>

<file path=ppt/slides/_rels/slide67.xml.rels><?xml version="1.0" encoding="UTF-8" standalone="yes"?>
<Relationships xmlns="http://schemas.openxmlformats.org/package/2006/relationships"><Relationship Id="rId8" Type="http://schemas.openxmlformats.org/officeDocument/2006/relationships/image" Target="../media/image504.png"/><Relationship Id="rId3" Type="http://schemas.openxmlformats.org/officeDocument/2006/relationships/image" Target="../media/image499.svg"/><Relationship Id="rId7" Type="http://schemas.openxmlformats.org/officeDocument/2006/relationships/image" Target="../media/image503.svg"/><Relationship Id="rId2" Type="http://schemas.openxmlformats.org/officeDocument/2006/relationships/image" Target="../media/image498.png"/><Relationship Id="rId1" Type="http://schemas.openxmlformats.org/officeDocument/2006/relationships/slideLayout" Target="../slideLayouts/slideLayout26.xml"/><Relationship Id="rId6" Type="http://schemas.openxmlformats.org/officeDocument/2006/relationships/image" Target="../media/image502.png"/><Relationship Id="rId5" Type="http://schemas.openxmlformats.org/officeDocument/2006/relationships/image" Target="../media/image501.svg"/><Relationship Id="rId4" Type="http://schemas.openxmlformats.org/officeDocument/2006/relationships/image" Target="../media/image500.png"/><Relationship Id="rId9" Type="http://schemas.openxmlformats.org/officeDocument/2006/relationships/image" Target="../media/image505.svg"/></Relationships>
</file>

<file path=ppt/slides/_rels/slide68.xml.rels><?xml version="1.0" encoding="UTF-8" standalone="yes"?>
<Relationships xmlns="http://schemas.openxmlformats.org/package/2006/relationships"><Relationship Id="rId3" Type="http://schemas.openxmlformats.org/officeDocument/2006/relationships/image" Target="../media/image507.svg"/><Relationship Id="rId2" Type="http://schemas.openxmlformats.org/officeDocument/2006/relationships/image" Target="../media/image506.png"/><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509.svg"/><Relationship Id="rId2" Type="http://schemas.openxmlformats.org/officeDocument/2006/relationships/image" Target="../media/image508.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8" Type="http://schemas.openxmlformats.org/officeDocument/2006/relationships/image" Target="../media/image516.png"/><Relationship Id="rId3" Type="http://schemas.openxmlformats.org/officeDocument/2006/relationships/image" Target="../media/image511.svg"/><Relationship Id="rId7" Type="http://schemas.openxmlformats.org/officeDocument/2006/relationships/image" Target="../media/image515.svg"/><Relationship Id="rId2" Type="http://schemas.openxmlformats.org/officeDocument/2006/relationships/image" Target="../media/image510.png"/><Relationship Id="rId1" Type="http://schemas.openxmlformats.org/officeDocument/2006/relationships/slideLayout" Target="../slideLayouts/slideLayout31.xml"/><Relationship Id="rId6" Type="http://schemas.openxmlformats.org/officeDocument/2006/relationships/image" Target="../media/image514.png"/><Relationship Id="rId5" Type="http://schemas.openxmlformats.org/officeDocument/2006/relationships/image" Target="../media/image513.svg"/><Relationship Id="rId4" Type="http://schemas.openxmlformats.org/officeDocument/2006/relationships/image" Target="../media/image512.png"/><Relationship Id="rId9" Type="http://schemas.openxmlformats.org/officeDocument/2006/relationships/image" Target="../media/image517.svg"/></Relationships>
</file>

<file path=ppt/slides/_rels/slide71.xml.rels><?xml version="1.0" encoding="UTF-8" standalone="yes"?>
<Relationships xmlns="http://schemas.openxmlformats.org/package/2006/relationships"><Relationship Id="rId3" Type="http://schemas.openxmlformats.org/officeDocument/2006/relationships/image" Target="../media/image519.svg"/><Relationship Id="rId7" Type="http://schemas.openxmlformats.org/officeDocument/2006/relationships/image" Target="../media/image523.svg"/><Relationship Id="rId2" Type="http://schemas.openxmlformats.org/officeDocument/2006/relationships/image" Target="../media/image518.png"/><Relationship Id="rId1" Type="http://schemas.openxmlformats.org/officeDocument/2006/relationships/slideLayout" Target="../slideLayouts/slideLayout31.xml"/><Relationship Id="rId6" Type="http://schemas.openxmlformats.org/officeDocument/2006/relationships/image" Target="../media/image522.png"/><Relationship Id="rId5" Type="http://schemas.openxmlformats.org/officeDocument/2006/relationships/image" Target="../media/image521.svg"/><Relationship Id="rId4" Type="http://schemas.openxmlformats.org/officeDocument/2006/relationships/image" Target="../media/image520.png"/></Relationships>
</file>

<file path=ppt/slides/_rels/slide72.xml.rels><?xml version="1.0" encoding="UTF-8" standalone="yes"?>
<Relationships xmlns="http://schemas.openxmlformats.org/package/2006/relationships"><Relationship Id="rId3" Type="http://schemas.openxmlformats.org/officeDocument/2006/relationships/image" Target="../media/image525.svg"/><Relationship Id="rId2" Type="http://schemas.openxmlformats.org/officeDocument/2006/relationships/image" Target="../media/image524.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8" Type="http://schemas.openxmlformats.org/officeDocument/2006/relationships/image" Target="../media/image531.svg"/><Relationship Id="rId13" Type="http://schemas.openxmlformats.org/officeDocument/2006/relationships/image" Target="../media/image536.png"/><Relationship Id="rId18" Type="http://schemas.openxmlformats.org/officeDocument/2006/relationships/image" Target="../media/image541.svg"/><Relationship Id="rId26" Type="http://schemas.openxmlformats.org/officeDocument/2006/relationships/image" Target="../media/image549.svg"/><Relationship Id="rId3" Type="http://schemas.openxmlformats.org/officeDocument/2006/relationships/image" Target="../media/image526.png"/><Relationship Id="rId21" Type="http://schemas.openxmlformats.org/officeDocument/2006/relationships/image" Target="../media/image544.png"/><Relationship Id="rId7" Type="http://schemas.openxmlformats.org/officeDocument/2006/relationships/image" Target="../media/image530.png"/><Relationship Id="rId12" Type="http://schemas.openxmlformats.org/officeDocument/2006/relationships/image" Target="../media/image535.svg"/><Relationship Id="rId17" Type="http://schemas.openxmlformats.org/officeDocument/2006/relationships/image" Target="../media/image540.png"/><Relationship Id="rId25" Type="http://schemas.openxmlformats.org/officeDocument/2006/relationships/image" Target="../media/image548.png"/><Relationship Id="rId2" Type="http://schemas.openxmlformats.org/officeDocument/2006/relationships/notesSlide" Target="../notesSlides/notesSlide7.xml"/><Relationship Id="rId16" Type="http://schemas.openxmlformats.org/officeDocument/2006/relationships/image" Target="../media/image539.svg"/><Relationship Id="rId20" Type="http://schemas.openxmlformats.org/officeDocument/2006/relationships/image" Target="../media/image543.svg"/><Relationship Id="rId29" Type="http://schemas.openxmlformats.org/officeDocument/2006/relationships/image" Target="../media/image552.png"/><Relationship Id="rId1" Type="http://schemas.openxmlformats.org/officeDocument/2006/relationships/slideLayout" Target="../slideLayouts/slideLayout31.xml"/><Relationship Id="rId6" Type="http://schemas.openxmlformats.org/officeDocument/2006/relationships/image" Target="../media/image529.svg"/><Relationship Id="rId11" Type="http://schemas.openxmlformats.org/officeDocument/2006/relationships/image" Target="../media/image534.png"/><Relationship Id="rId24" Type="http://schemas.openxmlformats.org/officeDocument/2006/relationships/image" Target="../media/image547.svg"/><Relationship Id="rId32" Type="http://schemas.openxmlformats.org/officeDocument/2006/relationships/image" Target="../media/image555.svg"/><Relationship Id="rId5" Type="http://schemas.openxmlformats.org/officeDocument/2006/relationships/image" Target="../media/image528.png"/><Relationship Id="rId15" Type="http://schemas.openxmlformats.org/officeDocument/2006/relationships/image" Target="../media/image538.png"/><Relationship Id="rId23" Type="http://schemas.openxmlformats.org/officeDocument/2006/relationships/image" Target="../media/image546.png"/><Relationship Id="rId28" Type="http://schemas.openxmlformats.org/officeDocument/2006/relationships/image" Target="../media/image551.svg"/><Relationship Id="rId10" Type="http://schemas.openxmlformats.org/officeDocument/2006/relationships/image" Target="../media/image533.svg"/><Relationship Id="rId19" Type="http://schemas.openxmlformats.org/officeDocument/2006/relationships/image" Target="../media/image542.png"/><Relationship Id="rId31" Type="http://schemas.openxmlformats.org/officeDocument/2006/relationships/image" Target="../media/image554.png"/><Relationship Id="rId4" Type="http://schemas.openxmlformats.org/officeDocument/2006/relationships/image" Target="../media/image527.svg"/><Relationship Id="rId9" Type="http://schemas.openxmlformats.org/officeDocument/2006/relationships/image" Target="../media/image532.png"/><Relationship Id="rId14" Type="http://schemas.openxmlformats.org/officeDocument/2006/relationships/image" Target="../media/image537.svg"/><Relationship Id="rId22" Type="http://schemas.openxmlformats.org/officeDocument/2006/relationships/image" Target="../media/image545.svg"/><Relationship Id="rId27" Type="http://schemas.openxmlformats.org/officeDocument/2006/relationships/image" Target="../media/image550.png"/><Relationship Id="rId30" Type="http://schemas.openxmlformats.org/officeDocument/2006/relationships/image" Target="../media/image553.svg"/></Relationships>
</file>

<file path=ppt/slides/_rels/slide74.xml.rels><?xml version="1.0" encoding="UTF-8" standalone="yes"?>
<Relationships xmlns="http://schemas.openxmlformats.org/package/2006/relationships"><Relationship Id="rId8" Type="http://schemas.openxmlformats.org/officeDocument/2006/relationships/image" Target="../media/image562.png"/><Relationship Id="rId3" Type="http://schemas.openxmlformats.org/officeDocument/2006/relationships/image" Target="../media/image557.svg"/><Relationship Id="rId7" Type="http://schemas.openxmlformats.org/officeDocument/2006/relationships/image" Target="../media/image561.svg"/><Relationship Id="rId2" Type="http://schemas.openxmlformats.org/officeDocument/2006/relationships/image" Target="../media/image556.png"/><Relationship Id="rId1" Type="http://schemas.openxmlformats.org/officeDocument/2006/relationships/slideLayout" Target="../slideLayouts/slideLayout31.xml"/><Relationship Id="rId6" Type="http://schemas.openxmlformats.org/officeDocument/2006/relationships/image" Target="../media/image560.png"/><Relationship Id="rId11" Type="http://schemas.openxmlformats.org/officeDocument/2006/relationships/image" Target="../media/image565.svg"/><Relationship Id="rId5" Type="http://schemas.openxmlformats.org/officeDocument/2006/relationships/image" Target="../media/image559.svg"/><Relationship Id="rId10" Type="http://schemas.openxmlformats.org/officeDocument/2006/relationships/image" Target="../media/image564.png"/><Relationship Id="rId4" Type="http://schemas.openxmlformats.org/officeDocument/2006/relationships/image" Target="../media/image558.png"/><Relationship Id="rId9" Type="http://schemas.openxmlformats.org/officeDocument/2006/relationships/image" Target="../media/image563.svg"/></Relationships>
</file>

<file path=ppt/slides/_rels/slide75.xml.rels><?xml version="1.0" encoding="UTF-8" standalone="yes"?>
<Relationships xmlns="http://schemas.openxmlformats.org/package/2006/relationships"><Relationship Id="rId8" Type="http://schemas.openxmlformats.org/officeDocument/2006/relationships/image" Target="../media/image554.png"/><Relationship Id="rId13" Type="http://schemas.openxmlformats.org/officeDocument/2006/relationships/image" Target="../media/image575.svg"/><Relationship Id="rId3" Type="http://schemas.openxmlformats.org/officeDocument/2006/relationships/image" Target="../media/image567.svg"/><Relationship Id="rId7" Type="http://schemas.openxmlformats.org/officeDocument/2006/relationships/image" Target="../media/image571.svg"/><Relationship Id="rId12" Type="http://schemas.openxmlformats.org/officeDocument/2006/relationships/image" Target="../media/image574.png"/><Relationship Id="rId17" Type="http://schemas.openxmlformats.org/officeDocument/2006/relationships/image" Target="../media/image579.svg"/><Relationship Id="rId2" Type="http://schemas.openxmlformats.org/officeDocument/2006/relationships/image" Target="../media/image566.png"/><Relationship Id="rId16" Type="http://schemas.openxmlformats.org/officeDocument/2006/relationships/image" Target="../media/image578.png"/><Relationship Id="rId1" Type="http://schemas.openxmlformats.org/officeDocument/2006/relationships/slideLayout" Target="../slideLayouts/slideLayout31.xml"/><Relationship Id="rId6" Type="http://schemas.openxmlformats.org/officeDocument/2006/relationships/image" Target="../media/image570.png"/><Relationship Id="rId11" Type="http://schemas.openxmlformats.org/officeDocument/2006/relationships/image" Target="../media/image573.svg"/><Relationship Id="rId5" Type="http://schemas.openxmlformats.org/officeDocument/2006/relationships/image" Target="../media/image569.svg"/><Relationship Id="rId15" Type="http://schemas.openxmlformats.org/officeDocument/2006/relationships/image" Target="../media/image577.svg"/><Relationship Id="rId10" Type="http://schemas.openxmlformats.org/officeDocument/2006/relationships/image" Target="../media/image572.png"/><Relationship Id="rId4" Type="http://schemas.openxmlformats.org/officeDocument/2006/relationships/image" Target="../media/image568.png"/><Relationship Id="rId9" Type="http://schemas.openxmlformats.org/officeDocument/2006/relationships/image" Target="../media/image555.svg"/><Relationship Id="rId14" Type="http://schemas.openxmlformats.org/officeDocument/2006/relationships/image" Target="../media/image576.png"/></Relationships>
</file>

<file path=ppt/slides/_rels/slide76.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1.svg"/><Relationship Id="rId7" Type="http://schemas.openxmlformats.org/officeDocument/2006/relationships/image" Target="../media/image585.svg"/><Relationship Id="rId2" Type="http://schemas.openxmlformats.org/officeDocument/2006/relationships/image" Target="../media/image580.png"/><Relationship Id="rId1" Type="http://schemas.openxmlformats.org/officeDocument/2006/relationships/slideLayout" Target="../slideLayouts/slideLayout31.xml"/><Relationship Id="rId6" Type="http://schemas.openxmlformats.org/officeDocument/2006/relationships/image" Target="../media/image584.png"/><Relationship Id="rId5" Type="http://schemas.openxmlformats.org/officeDocument/2006/relationships/image" Target="../media/image583.svg"/><Relationship Id="rId4" Type="http://schemas.openxmlformats.org/officeDocument/2006/relationships/image" Target="../media/image582.png"/><Relationship Id="rId9" Type="http://schemas.openxmlformats.org/officeDocument/2006/relationships/image" Target="../media/image587.svg"/></Relationships>
</file>

<file path=ppt/slides/_rels/slide77.xml.rels><?xml version="1.0" encoding="UTF-8" standalone="yes"?>
<Relationships xmlns="http://schemas.openxmlformats.org/package/2006/relationships"><Relationship Id="rId13" Type="http://schemas.openxmlformats.org/officeDocument/2006/relationships/image" Target="../media/image599.svg"/><Relationship Id="rId18" Type="http://schemas.openxmlformats.org/officeDocument/2006/relationships/image" Target="../media/image604.png"/><Relationship Id="rId26" Type="http://schemas.openxmlformats.org/officeDocument/2006/relationships/image" Target="../media/image612.png"/><Relationship Id="rId3" Type="http://schemas.openxmlformats.org/officeDocument/2006/relationships/image" Target="../media/image589.svg"/><Relationship Id="rId21" Type="http://schemas.openxmlformats.org/officeDocument/2006/relationships/image" Target="../media/image607.svg"/><Relationship Id="rId34" Type="http://schemas.openxmlformats.org/officeDocument/2006/relationships/image" Target="../media/image620.png"/><Relationship Id="rId7" Type="http://schemas.openxmlformats.org/officeDocument/2006/relationships/image" Target="../media/image593.svg"/><Relationship Id="rId12" Type="http://schemas.openxmlformats.org/officeDocument/2006/relationships/image" Target="../media/image598.png"/><Relationship Id="rId17" Type="http://schemas.openxmlformats.org/officeDocument/2006/relationships/image" Target="../media/image603.svg"/><Relationship Id="rId25" Type="http://schemas.openxmlformats.org/officeDocument/2006/relationships/image" Target="../media/image611.svg"/><Relationship Id="rId33" Type="http://schemas.openxmlformats.org/officeDocument/2006/relationships/image" Target="../media/image619.svg"/><Relationship Id="rId2" Type="http://schemas.openxmlformats.org/officeDocument/2006/relationships/image" Target="../media/image588.png"/><Relationship Id="rId16" Type="http://schemas.openxmlformats.org/officeDocument/2006/relationships/image" Target="../media/image602.png"/><Relationship Id="rId20" Type="http://schemas.openxmlformats.org/officeDocument/2006/relationships/image" Target="../media/image606.png"/><Relationship Id="rId29" Type="http://schemas.openxmlformats.org/officeDocument/2006/relationships/image" Target="../media/image615.svg"/><Relationship Id="rId1" Type="http://schemas.openxmlformats.org/officeDocument/2006/relationships/slideLayout" Target="../slideLayouts/slideLayout32.xml"/><Relationship Id="rId6" Type="http://schemas.openxmlformats.org/officeDocument/2006/relationships/image" Target="../media/image592.png"/><Relationship Id="rId11" Type="http://schemas.openxmlformats.org/officeDocument/2006/relationships/image" Target="../media/image597.svg"/><Relationship Id="rId24" Type="http://schemas.openxmlformats.org/officeDocument/2006/relationships/image" Target="../media/image610.png"/><Relationship Id="rId32" Type="http://schemas.openxmlformats.org/officeDocument/2006/relationships/image" Target="../media/image618.png"/><Relationship Id="rId5" Type="http://schemas.openxmlformats.org/officeDocument/2006/relationships/image" Target="../media/image591.svg"/><Relationship Id="rId15" Type="http://schemas.openxmlformats.org/officeDocument/2006/relationships/image" Target="../media/image601.svg"/><Relationship Id="rId23" Type="http://schemas.openxmlformats.org/officeDocument/2006/relationships/image" Target="../media/image609.svg"/><Relationship Id="rId28" Type="http://schemas.openxmlformats.org/officeDocument/2006/relationships/image" Target="../media/image614.png"/><Relationship Id="rId10" Type="http://schemas.openxmlformats.org/officeDocument/2006/relationships/image" Target="../media/image596.png"/><Relationship Id="rId19" Type="http://schemas.openxmlformats.org/officeDocument/2006/relationships/image" Target="../media/image605.svg"/><Relationship Id="rId31" Type="http://schemas.openxmlformats.org/officeDocument/2006/relationships/image" Target="../media/image617.svg"/><Relationship Id="rId4" Type="http://schemas.openxmlformats.org/officeDocument/2006/relationships/image" Target="../media/image590.png"/><Relationship Id="rId9" Type="http://schemas.openxmlformats.org/officeDocument/2006/relationships/image" Target="../media/image595.svg"/><Relationship Id="rId14" Type="http://schemas.openxmlformats.org/officeDocument/2006/relationships/image" Target="../media/image600.png"/><Relationship Id="rId22" Type="http://schemas.openxmlformats.org/officeDocument/2006/relationships/image" Target="../media/image608.png"/><Relationship Id="rId27" Type="http://schemas.openxmlformats.org/officeDocument/2006/relationships/image" Target="../media/image613.svg"/><Relationship Id="rId30" Type="http://schemas.openxmlformats.org/officeDocument/2006/relationships/image" Target="../media/image616.png"/><Relationship Id="rId35" Type="http://schemas.openxmlformats.org/officeDocument/2006/relationships/image" Target="../media/image621.svg"/><Relationship Id="rId8" Type="http://schemas.openxmlformats.org/officeDocument/2006/relationships/image" Target="../media/image594.png"/></Relationships>
</file>

<file path=ppt/slides/_rels/slide78.xml.rels><?xml version="1.0" encoding="UTF-8" standalone="yes"?>
<Relationships xmlns="http://schemas.openxmlformats.org/package/2006/relationships"><Relationship Id="rId3" Type="http://schemas.openxmlformats.org/officeDocument/2006/relationships/image" Target="../media/image623.svg"/><Relationship Id="rId2" Type="http://schemas.openxmlformats.org/officeDocument/2006/relationships/image" Target="../media/image622.pn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625.svg"/><Relationship Id="rId7" Type="http://schemas.openxmlformats.org/officeDocument/2006/relationships/image" Target="../media/image629.svg"/><Relationship Id="rId2" Type="http://schemas.openxmlformats.org/officeDocument/2006/relationships/image" Target="../media/image624.png"/><Relationship Id="rId1" Type="http://schemas.openxmlformats.org/officeDocument/2006/relationships/slideLayout" Target="../slideLayouts/slideLayout31.xml"/><Relationship Id="rId6" Type="http://schemas.openxmlformats.org/officeDocument/2006/relationships/image" Target="../media/image628.png"/><Relationship Id="rId11" Type="http://schemas.openxmlformats.org/officeDocument/2006/relationships/image" Target="../media/image633.svg"/><Relationship Id="rId5" Type="http://schemas.openxmlformats.org/officeDocument/2006/relationships/image" Target="../media/image627.svg"/><Relationship Id="rId10" Type="http://schemas.openxmlformats.org/officeDocument/2006/relationships/image" Target="../media/image632.png"/><Relationship Id="rId4" Type="http://schemas.openxmlformats.org/officeDocument/2006/relationships/image" Target="../media/image626.png"/><Relationship Id="rId9" Type="http://schemas.openxmlformats.org/officeDocument/2006/relationships/image" Target="../media/image631.svg"/></Relationships>
</file>

<file path=ppt/slides/_rels/slide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hyperlink" Target="https://aws.amazon.com/architecture/icons/" TargetMode="External"/><Relationship Id="rId1" Type="http://schemas.openxmlformats.org/officeDocument/2006/relationships/slideLayout" Target="../slideLayouts/slideLayout6.xml"/><Relationship Id="rId4" Type="http://schemas.openxmlformats.org/officeDocument/2006/relationships/slide" Target="slide23.xml"/></Relationships>
</file>

<file path=ppt/slides/_rels/slide80.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35.svg"/><Relationship Id="rId7" Type="http://schemas.openxmlformats.org/officeDocument/2006/relationships/image" Target="../media/image639.svg"/><Relationship Id="rId2" Type="http://schemas.openxmlformats.org/officeDocument/2006/relationships/image" Target="../media/image634.png"/><Relationship Id="rId1" Type="http://schemas.openxmlformats.org/officeDocument/2006/relationships/slideLayout" Target="../slideLayouts/slideLayout31.xml"/><Relationship Id="rId6" Type="http://schemas.openxmlformats.org/officeDocument/2006/relationships/image" Target="../media/image638.png"/><Relationship Id="rId5" Type="http://schemas.openxmlformats.org/officeDocument/2006/relationships/image" Target="../media/image637.svg"/><Relationship Id="rId4" Type="http://schemas.openxmlformats.org/officeDocument/2006/relationships/image" Target="../media/image636.png"/><Relationship Id="rId9" Type="http://schemas.openxmlformats.org/officeDocument/2006/relationships/image" Target="../media/image641.svg"/></Relationships>
</file>

<file path=ppt/slides/_rels/slide81.xml.rels><?xml version="1.0" encoding="UTF-8" standalone="yes"?>
<Relationships xmlns="http://schemas.openxmlformats.org/package/2006/relationships"><Relationship Id="rId8" Type="http://schemas.openxmlformats.org/officeDocument/2006/relationships/image" Target="../media/image648.png"/><Relationship Id="rId3" Type="http://schemas.openxmlformats.org/officeDocument/2006/relationships/image" Target="../media/image643.svg"/><Relationship Id="rId7" Type="http://schemas.openxmlformats.org/officeDocument/2006/relationships/image" Target="../media/image647.svg"/><Relationship Id="rId2" Type="http://schemas.openxmlformats.org/officeDocument/2006/relationships/image" Target="../media/image642.png"/><Relationship Id="rId1" Type="http://schemas.openxmlformats.org/officeDocument/2006/relationships/slideLayout" Target="../slideLayouts/slideLayout31.xml"/><Relationship Id="rId6" Type="http://schemas.openxmlformats.org/officeDocument/2006/relationships/image" Target="../media/image646.png"/><Relationship Id="rId5" Type="http://schemas.openxmlformats.org/officeDocument/2006/relationships/image" Target="../media/image645.svg"/><Relationship Id="rId4" Type="http://schemas.openxmlformats.org/officeDocument/2006/relationships/image" Target="../media/image644.png"/><Relationship Id="rId9" Type="http://schemas.openxmlformats.org/officeDocument/2006/relationships/image" Target="../media/image649.svg"/></Relationships>
</file>

<file path=ppt/slides/_rels/slide82.xml.rels><?xml version="1.0" encoding="UTF-8" standalone="yes"?>
<Relationships xmlns="http://schemas.openxmlformats.org/package/2006/relationships"><Relationship Id="rId8" Type="http://schemas.openxmlformats.org/officeDocument/2006/relationships/image" Target="../media/image656.png"/><Relationship Id="rId3" Type="http://schemas.openxmlformats.org/officeDocument/2006/relationships/image" Target="../media/image651.svg"/><Relationship Id="rId7" Type="http://schemas.openxmlformats.org/officeDocument/2006/relationships/image" Target="../media/image655.svg"/><Relationship Id="rId2" Type="http://schemas.openxmlformats.org/officeDocument/2006/relationships/image" Target="../media/image650.png"/><Relationship Id="rId1" Type="http://schemas.openxmlformats.org/officeDocument/2006/relationships/slideLayout" Target="../slideLayouts/slideLayout31.xml"/><Relationship Id="rId6" Type="http://schemas.openxmlformats.org/officeDocument/2006/relationships/image" Target="../media/image654.png"/><Relationship Id="rId5" Type="http://schemas.openxmlformats.org/officeDocument/2006/relationships/image" Target="../media/image653.svg"/><Relationship Id="rId4" Type="http://schemas.openxmlformats.org/officeDocument/2006/relationships/image" Target="../media/image652.png"/><Relationship Id="rId9" Type="http://schemas.openxmlformats.org/officeDocument/2006/relationships/image" Target="../media/image657.svg"/></Relationships>
</file>

<file path=ppt/slides/_rels/slide83.xml.rels><?xml version="1.0" encoding="UTF-8" standalone="yes"?>
<Relationships xmlns="http://schemas.openxmlformats.org/package/2006/relationships"><Relationship Id="rId3" Type="http://schemas.openxmlformats.org/officeDocument/2006/relationships/image" Target="../media/image659.svg"/><Relationship Id="rId2" Type="http://schemas.openxmlformats.org/officeDocument/2006/relationships/image" Target="../media/image658.png"/><Relationship Id="rId1" Type="http://schemas.openxmlformats.org/officeDocument/2006/relationships/slideLayout" Target="../slideLayouts/slideLayout33.xml"/></Relationships>
</file>

<file path=ppt/slides/_rels/slide84.xml.rels><?xml version="1.0" encoding="UTF-8" standalone="yes"?>
<Relationships xmlns="http://schemas.openxmlformats.org/package/2006/relationships"><Relationship Id="rId8" Type="http://schemas.openxmlformats.org/officeDocument/2006/relationships/image" Target="../media/image666.png"/><Relationship Id="rId13" Type="http://schemas.openxmlformats.org/officeDocument/2006/relationships/image" Target="../media/image671.svg"/><Relationship Id="rId3" Type="http://schemas.openxmlformats.org/officeDocument/2006/relationships/image" Target="../media/image661.svg"/><Relationship Id="rId7" Type="http://schemas.openxmlformats.org/officeDocument/2006/relationships/image" Target="../media/image665.svg"/><Relationship Id="rId12"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34.xml"/><Relationship Id="rId6" Type="http://schemas.openxmlformats.org/officeDocument/2006/relationships/image" Target="../media/image664.png"/><Relationship Id="rId11" Type="http://schemas.openxmlformats.org/officeDocument/2006/relationships/image" Target="../media/image669.svg"/><Relationship Id="rId5" Type="http://schemas.openxmlformats.org/officeDocument/2006/relationships/image" Target="../media/image663.svg"/><Relationship Id="rId10" Type="http://schemas.openxmlformats.org/officeDocument/2006/relationships/image" Target="../media/image668.png"/><Relationship Id="rId4" Type="http://schemas.openxmlformats.org/officeDocument/2006/relationships/image" Target="../media/image662.png"/><Relationship Id="rId9" Type="http://schemas.openxmlformats.org/officeDocument/2006/relationships/image" Target="../media/image667.svg"/></Relationships>
</file>

<file path=ppt/slides/_rels/slide85.xml.rels><?xml version="1.0" encoding="UTF-8" standalone="yes"?>
<Relationships xmlns="http://schemas.openxmlformats.org/package/2006/relationships"><Relationship Id="rId3" Type="http://schemas.openxmlformats.org/officeDocument/2006/relationships/image" Target="../media/image672.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673.svg"/></Relationships>
</file>

<file path=ppt/slides/_rels/slide86.xml.rels><?xml version="1.0" encoding="UTF-8" standalone="yes"?>
<Relationships xmlns="http://schemas.openxmlformats.org/package/2006/relationships"><Relationship Id="rId8" Type="http://schemas.openxmlformats.org/officeDocument/2006/relationships/image" Target="../media/image680.png"/><Relationship Id="rId13" Type="http://schemas.openxmlformats.org/officeDocument/2006/relationships/image" Target="../media/image685.svg"/><Relationship Id="rId18" Type="http://schemas.openxmlformats.org/officeDocument/2006/relationships/image" Target="../media/image690.png"/><Relationship Id="rId3" Type="http://schemas.openxmlformats.org/officeDocument/2006/relationships/image" Target="../media/image675.svg"/><Relationship Id="rId7" Type="http://schemas.openxmlformats.org/officeDocument/2006/relationships/image" Target="../media/image679.svg"/><Relationship Id="rId12" Type="http://schemas.openxmlformats.org/officeDocument/2006/relationships/image" Target="../media/image684.png"/><Relationship Id="rId17" Type="http://schemas.openxmlformats.org/officeDocument/2006/relationships/image" Target="../media/image689.svg"/><Relationship Id="rId2" Type="http://schemas.openxmlformats.org/officeDocument/2006/relationships/image" Target="../media/image674.png"/><Relationship Id="rId16" Type="http://schemas.openxmlformats.org/officeDocument/2006/relationships/image" Target="../media/image688.png"/><Relationship Id="rId1" Type="http://schemas.openxmlformats.org/officeDocument/2006/relationships/slideLayout" Target="../slideLayouts/slideLayout29.xml"/><Relationship Id="rId6" Type="http://schemas.openxmlformats.org/officeDocument/2006/relationships/image" Target="../media/image678.png"/><Relationship Id="rId11" Type="http://schemas.openxmlformats.org/officeDocument/2006/relationships/image" Target="../media/image683.svg"/><Relationship Id="rId5" Type="http://schemas.openxmlformats.org/officeDocument/2006/relationships/image" Target="../media/image677.svg"/><Relationship Id="rId15" Type="http://schemas.openxmlformats.org/officeDocument/2006/relationships/image" Target="../media/image687.svg"/><Relationship Id="rId10" Type="http://schemas.openxmlformats.org/officeDocument/2006/relationships/image" Target="../media/image682.png"/><Relationship Id="rId19" Type="http://schemas.openxmlformats.org/officeDocument/2006/relationships/image" Target="../media/image691.svg"/><Relationship Id="rId4" Type="http://schemas.openxmlformats.org/officeDocument/2006/relationships/image" Target="../media/image676.png"/><Relationship Id="rId9" Type="http://schemas.openxmlformats.org/officeDocument/2006/relationships/image" Target="../media/image681.svg"/><Relationship Id="rId14" Type="http://schemas.openxmlformats.org/officeDocument/2006/relationships/image" Target="../media/image686.png"/></Relationships>
</file>

<file path=ppt/slides/_rels/slide87.xml.rels><?xml version="1.0" encoding="UTF-8" standalone="yes"?>
<Relationships xmlns="http://schemas.openxmlformats.org/package/2006/relationships"><Relationship Id="rId3" Type="http://schemas.openxmlformats.org/officeDocument/2006/relationships/image" Target="../media/image693.svg"/><Relationship Id="rId2" Type="http://schemas.openxmlformats.org/officeDocument/2006/relationships/image" Target="../media/image692.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695.svg"/><Relationship Id="rId7" Type="http://schemas.openxmlformats.org/officeDocument/2006/relationships/image" Target="../media/image699.svg"/><Relationship Id="rId2" Type="http://schemas.openxmlformats.org/officeDocument/2006/relationships/image" Target="../media/image694.png"/><Relationship Id="rId1" Type="http://schemas.openxmlformats.org/officeDocument/2006/relationships/slideLayout" Target="../slideLayouts/slideLayout16.xml"/><Relationship Id="rId6" Type="http://schemas.openxmlformats.org/officeDocument/2006/relationships/image" Target="../media/image698.png"/><Relationship Id="rId5" Type="http://schemas.openxmlformats.org/officeDocument/2006/relationships/image" Target="../media/image697.svg"/><Relationship Id="rId4" Type="http://schemas.openxmlformats.org/officeDocument/2006/relationships/image" Target="../media/image696.png"/><Relationship Id="rId9" Type="http://schemas.openxmlformats.org/officeDocument/2006/relationships/image" Target="../media/image701.svg"/></Relationships>
</file>

<file path=ppt/slides/_rels/slide89.xml.rels><?xml version="1.0" encoding="UTF-8" standalone="yes"?>
<Relationships xmlns="http://schemas.openxmlformats.org/package/2006/relationships"><Relationship Id="rId3" Type="http://schemas.openxmlformats.org/officeDocument/2006/relationships/image" Target="../media/image703.svg"/><Relationship Id="rId2" Type="http://schemas.openxmlformats.org/officeDocument/2006/relationships/image" Target="../media/image702.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715.svg"/><Relationship Id="rId18" Type="http://schemas.openxmlformats.org/officeDocument/2006/relationships/image" Target="../media/image720.png"/><Relationship Id="rId3" Type="http://schemas.openxmlformats.org/officeDocument/2006/relationships/image" Target="../media/image705.svg"/><Relationship Id="rId21" Type="http://schemas.openxmlformats.org/officeDocument/2006/relationships/image" Target="../media/image723.svg"/><Relationship Id="rId7" Type="http://schemas.openxmlformats.org/officeDocument/2006/relationships/image" Target="../media/image709.svg"/><Relationship Id="rId12" Type="http://schemas.openxmlformats.org/officeDocument/2006/relationships/image" Target="../media/image714.png"/><Relationship Id="rId17" Type="http://schemas.openxmlformats.org/officeDocument/2006/relationships/image" Target="../media/image719.svg"/><Relationship Id="rId2" Type="http://schemas.openxmlformats.org/officeDocument/2006/relationships/image" Target="../media/image704.png"/><Relationship Id="rId16" Type="http://schemas.openxmlformats.org/officeDocument/2006/relationships/image" Target="../media/image718.png"/><Relationship Id="rId20" Type="http://schemas.openxmlformats.org/officeDocument/2006/relationships/image" Target="../media/image722.png"/><Relationship Id="rId1" Type="http://schemas.openxmlformats.org/officeDocument/2006/relationships/slideLayout" Target="../slideLayouts/slideLayout21.xml"/><Relationship Id="rId6" Type="http://schemas.openxmlformats.org/officeDocument/2006/relationships/image" Target="../media/image708.png"/><Relationship Id="rId11" Type="http://schemas.openxmlformats.org/officeDocument/2006/relationships/image" Target="../media/image713.svg"/><Relationship Id="rId5" Type="http://schemas.openxmlformats.org/officeDocument/2006/relationships/image" Target="../media/image707.svg"/><Relationship Id="rId15" Type="http://schemas.openxmlformats.org/officeDocument/2006/relationships/image" Target="../media/image717.svg"/><Relationship Id="rId10" Type="http://schemas.openxmlformats.org/officeDocument/2006/relationships/image" Target="../media/image712.png"/><Relationship Id="rId19" Type="http://schemas.openxmlformats.org/officeDocument/2006/relationships/image" Target="../media/image721.svg"/><Relationship Id="rId4" Type="http://schemas.openxmlformats.org/officeDocument/2006/relationships/image" Target="../media/image706.png"/><Relationship Id="rId9" Type="http://schemas.openxmlformats.org/officeDocument/2006/relationships/image" Target="../media/image711.svg"/><Relationship Id="rId14" Type="http://schemas.openxmlformats.org/officeDocument/2006/relationships/image" Target="../media/image716.png"/></Relationships>
</file>

<file path=ppt/slides/_rels/slide91.xml.rels><?xml version="1.0" encoding="UTF-8" standalone="yes"?>
<Relationships xmlns="http://schemas.openxmlformats.org/package/2006/relationships"><Relationship Id="rId8" Type="http://schemas.openxmlformats.org/officeDocument/2006/relationships/image" Target="../media/image730.png"/><Relationship Id="rId13" Type="http://schemas.openxmlformats.org/officeDocument/2006/relationships/image" Target="../media/image735.svg"/><Relationship Id="rId3" Type="http://schemas.openxmlformats.org/officeDocument/2006/relationships/image" Target="../media/image725.svg"/><Relationship Id="rId7" Type="http://schemas.openxmlformats.org/officeDocument/2006/relationships/image" Target="../media/image729.svg"/><Relationship Id="rId12" Type="http://schemas.openxmlformats.org/officeDocument/2006/relationships/image" Target="../media/image734.png"/><Relationship Id="rId17" Type="http://schemas.openxmlformats.org/officeDocument/2006/relationships/image" Target="../media/image739.svg"/><Relationship Id="rId2" Type="http://schemas.openxmlformats.org/officeDocument/2006/relationships/image" Target="../media/image724.png"/><Relationship Id="rId16" Type="http://schemas.openxmlformats.org/officeDocument/2006/relationships/image" Target="../media/image738.png"/><Relationship Id="rId1" Type="http://schemas.openxmlformats.org/officeDocument/2006/relationships/slideLayout" Target="../slideLayouts/slideLayout21.xml"/><Relationship Id="rId6" Type="http://schemas.openxmlformats.org/officeDocument/2006/relationships/image" Target="../media/image728.png"/><Relationship Id="rId11" Type="http://schemas.openxmlformats.org/officeDocument/2006/relationships/image" Target="../media/image733.svg"/><Relationship Id="rId5" Type="http://schemas.openxmlformats.org/officeDocument/2006/relationships/image" Target="../media/image727.svg"/><Relationship Id="rId15" Type="http://schemas.openxmlformats.org/officeDocument/2006/relationships/image" Target="../media/image737.svg"/><Relationship Id="rId10" Type="http://schemas.openxmlformats.org/officeDocument/2006/relationships/image" Target="../media/image732.png"/><Relationship Id="rId4" Type="http://schemas.openxmlformats.org/officeDocument/2006/relationships/image" Target="../media/image726.png"/><Relationship Id="rId9" Type="http://schemas.openxmlformats.org/officeDocument/2006/relationships/image" Target="../media/image731.svg"/><Relationship Id="rId14" Type="http://schemas.openxmlformats.org/officeDocument/2006/relationships/image" Target="../media/image736.png"/></Relationships>
</file>

<file path=ppt/slides/_rels/slide92.xml.rels><?xml version="1.0" encoding="UTF-8" standalone="yes"?>
<Relationships xmlns="http://schemas.openxmlformats.org/package/2006/relationships"><Relationship Id="rId13" Type="http://schemas.openxmlformats.org/officeDocument/2006/relationships/image" Target="../media/image751.svg"/><Relationship Id="rId18" Type="http://schemas.openxmlformats.org/officeDocument/2006/relationships/image" Target="../media/image756.png"/><Relationship Id="rId26" Type="http://schemas.openxmlformats.org/officeDocument/2006/relationships/image" Target="../media/image764.png"/><Relationship Id="rId39" Type="http://schemas.openxmlformats.org/officeDocument/2006/relationships/image" Target="../media/image775.svg"/><Relationship Id="rId21" Type="http://schemas.openxmlformats.org/officeDocument/2006/relationships/image" Target="../media/image759.svg"/><Relationship Id="rId34" Type="http://schemas.openxmlformats.org/officeDocument/2006/relationships/image" Target="../media/image770.png"/><Relationship Id="rId7" Type="http://schemas.openxmlformats.org/officeDocument/2006/relationships/image" Target="../media/image745.svg"/><Relationship Id="rId2" Type="http://schemas.openxmlformats.org/officeDocument/2006/relationships/image" Target="../media/image740.png"/><Relationship Id="rId16" Type="http://schemas.openxmlformats.org/officeDocument/2006/relationships/image" Target="../media/image754.png"/><Relationship Id="rId20" Type="http://schemas.openxmlformats.org/officeDocument/2006/relationships/image" Target="../media/image758.png"/><Relationship Id="rId29" Type="http://schemas.openxmlformats.org/officeDocument/2006/relationships/image" Target="../media/image767.svg"/><Relationship Id="rId41" Type="http://schemas.openxmlformats.org/officeDocument/2006/relationships/image" Target="../media/image777.svg"/><Relationship Id="rId1" Type="http://schemas.openxmlformats.org/officeDocument/2006/relationships/slideLayout" Target="../slideLayouts/slideLayout21.xml"/><Relationship Id="rId6" Type="http://schemas.openxmlformats.org/officeDocument/2006/relationships/image" Target="../media/image744.png"/><Relationship Id="rId11" Type="http://schemas.openxmlformats.org/officeDocument/2006/relationships/image" Target="../media/image749.svg"/><Relationship Id="rId24" Type="http://schemas.openxmlformats.org/officeDocument/2006/relationships/image" Target="../media/image762.png"/><Relationship Id="rId32" Type="http://schemas.openxmlformats.org/officeDocument/2006/relationships/image" Target="../media/image768.png"/><Relationship Id="rId37" Type="http://schemas.openxmlformats.org/officeDocument/2006/relationships/image" Target="../media/image773.svg"/><Relationship Id="rId40" Type="http://schemas.openxmlformats.org/officeDocument/2006/relationships/image" Target="../media/image776.png"/><Relationship Id="rId5" Type="http://schemas.openxmlformats.org/officeDocument/2006/relationships/image" Target="../media/image743.svg"/><Relationship Id="rId15" Type="http://schemas.openxmlformats.org/officeDocument/2006/relationships/image" Target="../media/image753.svg"/><Relationship Id="rId23" Type="http://schemas.openxmlformats.org/officeDocument/2006/relationships/image" Target="../media/image761.svg"/><Relationship Id="rId28" Type="http://schemas.openxmlformats.org/officeDocument/2006/relationships/image" Target="../media/image766.png"/><Relationship Id="rId36" Type="http://schemas.openxmlformats.org/officeDocument/2006/relationships/image" Target="../media/image772.png"/><Relationship Id="rId10" Type="http://schemas.openxmlformats.org/officeDocument/2006/relationships/image" Target="../media/image748.png"/><Relationship Id="rId19" Type="http://schemas.openxmlformats.org/officeDocument/2006/relationships/image" Target="../media/image757.svg"/><Relationship Id="rId31" Type="http://schemas.openxmlformats.org/officeDocument/2006/relationships/image" Target="../media/image713.svg"/><Relationship Id="rId4" Type="http://schemas.openxmlformats.org/officeDocument/2006/relationships/image" Target="../media/image742.png"/><Relationship Id="rId9" Type="http://schemas.openxmlformats.org/officeDocument/2006/relationships/image" Target="../media/image747.svg"/><Relationship Id="rId14" Type="http://schemas.openxmlformats.org/officeDocument/2006/relationships/image" Target="../media/image752.png"/><Relationship Id="rId22" Type="http://schemas.openxmlformats.org/officeDocument/2006/relationships/image" Target="../media/image760.png"/><Relationship Id="rId27" Type="http://schemas.openxmlformats.org/officeDocument/2006/relationships/image" Target="../media/image765.svg"/><Relationship Id="rId30" Type="http://schemas.openxmlformats.org/officeDocument/2006/relationships/image" Target="../media/image712.png"/><Relationship Id="rId35" Type="http://schemas.openxmlformats.org/officeDocument/2006/relationships/image" Target="../media/image771.svg"/><Relationship Id="rId8" Type="http://schemas.openxmlformats.org/officeDocument/2006/relationships/image" Target="../media/image746.png"/><Relationship Id="rId3" Type="http://schemas.openxmlformats.org/officeDocument/2006/relationships/image" Target="../media/image741.svg"/><Relationship Id="rId12" Type="http://schemas.openxmlformats.org/officeDocument/2006/relationships/image" Target="../media/image750.png"/><Relationship Id="rId17" Type="http://schemas.openxmlformats.org/officeDocument/2006/relationships/image" Target="../media/image755.svg"/><Relationship Id="rId25" Type="http://schemas.openxmlformats.org/officeDocument/2006/relationships/image" Target="../media/image763.svg"/><Relationship Id="rId33" Type="http://schemas.openxmlformats.org/officeDocument/2006/relationships/image" Target="../media/image769.svg"/><Relationship Id="rId38" Type="http://schemas.openxmlformats.org/officeDocument/2006/relationships/image" Target="../media/image774.png"/></Relationships>
</file>

<file path=ppt/slides/_rels/slide93.xml.rels><?xml version="1.0" encoding="UTF-8" standalone="yes"?>
<Relationships xmlns="http://schemas.openxmlformats.org/package/2006/relationships"><Relationship Id="rId8" Type="http://schemas.openxmlformats.org/officeDocument/2006/relationships/image" Target="../media/image784.png"/><Relationship Id="rId3" Type="http://schemas.openxmlformats.org/officeDocument/2006/relationships/image" Target="../media/image779.svg"/><Relationship Id="rId7" Type="http://schemas.openxmlformats.org/officeDocument/2006/relationships/image" Target="../media/image783.svg"/><Relationship Id="rId2" Type="http://schemas.openxmlformats.org/officeDocument/2006/relationships/image" Target="../media/image778.png"/><Relationship Id="rId1" Type="http://schemas.openxmlformats.org/officeDocument/2006/relationships/slideLayout" Target="../slideLayouts/slideLayout21.xml"/><Relationship Id="rId6" Type="http://schemas.openxmlformats.org/officeDocument/2006/relationships/image" Target="../media/image782.png"/><Relationship Id="rId11" Type="http://schemas.openxmlformats.org/officeDocument/2006/relationships/image" Target="../media/image713.svg"/><Relationship Id="rId5" Type="http://schemas.openxmlformats.org/officeDocument/2006/relationships/image" Target="../media/image781.svg"/><Relationship Id="rId10" Type="http://schemas.openxmlformats.org/officeDocument/2006/relationships/image" Target="../media/image712.png"/><Relationship Id="rId4" Type="http://schemas.openxmlformats.org/officeDocument/2006/relationships/image" Target="../media/image780.png"/><Relationship Id="rId9" Type="http://schemas.openxmlformats.org/officeDocument/2006/relationships/image" Target="../media/image785.svg"/></Relationships>
</file>

<file path=ppt/slides/_rels/slide94.xml.rels><?xml version="1.0" encoding="UTF-8" standalone="yes"?>
<Relationships xmlns="http://schemas.openxmlformats.org/package/2006/relationships"><Relationship Id="rId3" Type="http://schemas.openxmlformats.org/officeDocument/2006/relationships/image" Target="../media/image787.svg"/><Relationship Id="rId2" Type="http://schemas.openxmlformats.org/officeDocument/2006/relationships/image" Target="../media/image786.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13" Type="http://schemas.openxmlformats.org/officeDocument/2006/relationships/image" Target="../media/image799.svg"/><Relationship Id="rId18" Type="http://schemas.openxmlformats.org/officeDocument/2006/relationships/image" Target="../media/image804.png"/><Relationship Id="rId26" Type="http://schemas.openxmlformats.org/officeDocument/2006/relationships/image" Target="../media/image812.png"/><Relationship Id="rId39" Type="http://schemas.openxmlformats.org/officeDocument/2006/relationships/image" Target="../media/image825.svg"/><Relationship Id="rId21" Type="http://schemas.openxmlformats.org/officeDocument/2006/relationships/image" Target="../media/image807.svg"/><Relationship Id="rId34" Type="http://schemas.openxmlformats.org/officeDocument/2006/relationships/image" Target="../media/image820.png"/><Relationship Id="rId42" Type="http://schemas.openxmlformats.org/officeDocument/2006/relationships/image" Target="../media/image828.png"/><Relationship Id="rId47" Type="http://schemas.openxmlformats.org/officeDocument/2006/relationships/image" Target="../media/image833.svg"/><Relationship Id="rId50" Type="http://schemas.openxmlformats.org/officeDocument/2006/relationships/image" Target="../media/image836.png"/><Relationship Id="rId55" Type="http://schemas.openxmlformats.org/officeDocument/2006/relationships/image" Target="../media/image841.svg"/><Relationship Id="rId7" Type="http://schemas.openxmlformats.org/officeDocument/2006/relationships/image" Target="../media/image793.svg"/><Relationship Id="rId2" Type="http://schemas.openxmlformats.org/officeDocument/2006/relationships/image" Target="../media/image788.png"/><Relationship Id="rId16" Type="http://schemas.openxmlformats.org/officeDocument/2006/relationships/image" Target="../media/image802.png"/><Relationship Id="rId29" Type="http://schemas.openxmlformats.org/officeDocument/2006/relationships/image" Target="../media/image815.svg"/><Relationship Id="rId11" Type="http://schemas.openxmlformats.org/officeDocument/2006/relationships/image" Target="../media/image797.svg"/><Relationship Id="rId24" Type="http://schemas.openxmlformats.org/officeDocument/2006/relationships/image" Target="../media/image810.png"/><Relationship Id="rId32" Type="http://schemas.openxmlformats.org/officeDocument/2006/relationships/image" Target="../media/image818.png"/><Relationship Id="rId37" Type="http://schemas.openxmlformats.org/officeDocument/2006/relationships/image" Target="../media/image823.svg"/><Relationship Id="rId40" Type="http://schemas.openxmlformats.org/officeDocument/2006/relationships/image" Target="../media/image826.png"/><Relationship Id="rId45" Type="http://schemas.openxmlformats.org/officeDocument/2006/relationships/image" Target="../media/image831.svg"/><Relationship Id="rId53" Type="http://schemas.openxmlformats.org/officeDocument/2006/relationships/image" Target="../media/image839.svg"/><Relationship Id="rId5" Type="http://schemas.openxmlformats.org/officeDocument/2006/relationships/image" Target="../media/image791.svg"/><Relationship Id="rId10" Type="http://schemas.openxmlformats.org/officeDocument/2006/relationships/image" Target="../media/image796.png"/><Relationship Id="rId19" Type="http://schemas.openxmlformats.org/officeDocument/2006/relationships/image" Target="../media/image805.svg"/><Relationship Id="rId31" Type="http://schemas.openxmlformats.org/officeDocument/2006/relationships/image" Target="../media/image817.svg"/><Relationship Id="rId44" Type="http://schemas.openxmlformats.org/officeDocument/2006/relationships/image" Target="../media/image830.png"/><Relationship Id="rId52" Type="http://schemas.openxmlformats.org/officeDocument/2006/relationships/image" Target="../media/image838.png"/><Relationship Id="rId4" Type="http://schemas.openxmlformats.org/officeDocument/2006/relationships/image" Target="../media/image790.png"/><Relationship Id="rId9" Type="http://schemas.openxmlformats.org/officeDocument/2006/relationships/image" Target="../media/image795.svg"/><Relationship Id="rId14" Type="http://schemas.openxmlformats.org/officeDocument/2006/relationships/image" Target="../media/image800.png"/><Relationship Id="rId22" Type="http://schemas.openxmlformats.org/officeDocument/2006/relationships/image" Target="../media/image808.png"/><Relationship Id="rId27" Type="http://schemas.openxmlformats.org/officeDocument/2006/relationships/image" Target="../media/image813.svg"/><Relationship Id="rId30" Type="http://schemas.openxmlformats.org/officeDocument/2006/relationships/image" Target="../media/image816.png"/><Relationship Id="rId35" Type="http://schemas.openxmlformats.org/officeDocument/2006/relationships/image" Target="../media/image821.svg"/><Relationship Id="rId43" Type="http://schemas.openxmlformats.org/officeDocument/2006/relationships/image" Target="../media/image829.svg"/><Relationship Id="rId48" Type="http://schemas.openxmlformats.org/officeDocument/2006/relationships/image" Target="../media/image834.png"/><Relationship Id="rId8" Type="http://schemas.openxmlformats.org/officeDocument/2006/relationships/image" Target="../media/image794.png"/><Relationship Id="rId51" Type="http://schemas.openxmlformats.org/officeDocument/2006/relationships/image" Target="../media/image837.svg"/><Relationship Id="rId3" Type="http://schemas.openxmlformats.org/officeDocument/2006/relationships/image" Target="../media/image789.svg"/><Relationship Id="rId12" Type="http://schemas.openxmlformats.org/officeDocument/2006/relationships/image" Target="../media/image798.png"/><Relationship Id="rId17" Type="http://schemas.openxmlformats.org/officeDocument/2006/relationships/image" Target="../media/image803.svg"/><Relationship Id="rId25" Type="http://schemas.openxmlformats.org/officeDocument/2006/relationships/image" Target="../media/image811.svg"/><Relationship Id="rId33" Type="http://schemas.openxmlformats.org/officeDocument/2006/relationships/image" Target="../media/image819.svg"/><Relationship Id="rId38" Type="http://schemas.openxmlformats.org/officeDocument/2006/relationships/image" Target="../media/image824.png"/><Relationship Id="rId46" Type="http://schemas.openxmlformats.org/officeDocument/2006/relationships/image" Target="../media/image832.png"/><Relationship Id="rId20" Type="http://schemas.openxmlformats.org/officeDocument/2006/relationships/image" Target="../media/image806.png"/><Relationship Id="rId41" Type="http://schemas.openxmlformats.org/officeDocument/2006/relationships/image" Target="../media/image827.svg"/><Relationship Id="rId54" Type="http://schemas.openxmlformats.org/officeDocument/2006/relationships/image" Target="../media/image840.png"/><Relationship Id="rId1" Type="http://schemas.openxmlformats.org/officeDocument/2006/relationships/slideLayout" Target="../slideLayouts/slideLayout23.xml"/><Relationship Id="rId6" Type="http://schemas.openxmlformats.org/officeDocument/2006/relationships/image" Target="../media/image792.png"/><Relationship Id="rId15" Type="http://schemas.openxmlformats.org/officeDocument/2006/relationships/image" Target="../media/image801.svg"/><Relationship Id="rId23" Type="http://schemas.openxmlformats.org/officeDocument/2006/relationships/image" Target="../media/image809.svg"/><Relationship Id="rId28" Type="http://schemas.openxmlformats.org/officeDocument/2006/relationships/image" Target="../media/image814.png"/><Relationship Id="rId36" Type="http://schemas.openxmlformats.org/officeDocument/2006/relationships/image" Target="../media/image822.png"/><Relationship Id="rId49" Type="http://schemas.openxmlformats.org/officeDocument/2006/relationships/image" Target="../media/image835.svg"/></Relationships>
</file>

<file path=ppt/slides/_rels/slide96.xml.rels><?xml version="1.0" encoding="UTF-8" standalone="yes"?>
<Relationships xmlns="http://schemas.openxmlformats.org/package/2006/relationships"><Relationship Id="rId13" Type="http://schemas.openxmlformats.org/officeDocument/2006/relationships/image" Target="../media/image853.svg"/><Relationship Id="rId18" Type="http://schemas.openxmlformats.org/officeDocument/2006/relationships/image" Target="../media/image858.png"/><Relationship Id="rId26" Type="http://schemas.openxmlformats.org/officeDocument/2006/relationships/image" Target="../media/image866.png"/><Relationship Id="rId39" Type="http://schemas.openxmlformats.org/officeDocument/2006/relationships/image" Target="../media/image879.svg"/><Relationship Id="rId21" Type="http://schemas.openxmlformats.org/officeDocument/2006/relationships/image" Target="../media/image861.svg"/><Relationship Id="rId34" Type="http://schemas.openxmlformats.org/officeDocument/2006/relationships/image" Target="../media/image874.png"/><Relationship Id="rId42" Type="http://schemas.openxmlformats.org/officeDocument/2006/relationships/image" Target="../media/image882.png"/><Relationship Id="rId47" Type="http://schemas.openxmlformats.org/officeDocument/2006/relationships/image" Target="../media/image887.svg"/><Relationship Id="rId50" Type="http://schemas.openxmlformats.org/officeDocument/2006/relationships/image" Target="../media/image890.png"/><Relationship Id="rId7" Type="http://schemas.openxmlformats.org/officeDocument/2006/relationships/image" Target="../media/image847.svg"/><Relationship Id="rId2" Type="http://schemas.openxmlformats.org/officeDocument/2006/relationships/image" Target="../media/image842.png"/><Relationship Id="rId16" Type="http://schemas.openxmlformats.org/officeDocument/2006/relationships/image" Target="../media/image856.png"/><Relationship Id="rId29" Type="http://schemas.openxmlformats.org/officeDocument/2006/relationships/image" Target="../media/image869.svg"/><Relationship Id="rId11" Type="http://schemas.openxmlformats.org/officeDocument/2006/relationships/image" Target="../media/image851.svg"/><Relationship Id="rId24" Type="http://schemas.openxmlformats.org/officeDocument/2006/relationships/image" Target="../media/image864.png"/><Relationship Id="rId32" Type="http://schemas.openxmlformats.org/officeDocument/2006/relationships/image" Target="../media/image872.png"/><Relationship Id="rId37" Type="http://schemas.openxmlformats.org/officeDocument/2006/relationships/image" Target="../media/image877.svg"/><Relationship Id="rId40" Type="http://schemas.openxmlformats.org/officeDocument/2006/relationships/image" Target="../media/image880.png"/><Relationship Id="rId45" Type="http://schemas.openxmlformats.org/officeDocument/2006/relationships/image" Target="../media/image885.svg"/><Relationship Id="rId53" Type="http://schemas.openxmlformats.org/officeDocument/2006/relationships/image" Target="../media/image893.svg"/><Relationship Id="rId5" Type="http://schemas.openxmlformats.org/officeDocument/2006/relationships/image" Target="../media/image845.svg"/><Relationship Id="rId10" Type="http://schemas.openxmlformats.org/officeDocument/2006/relationships/image" Target="../media/image850.png"/><Relationship Id="rId19" Type="http://schemas.openxmlformats.org/officeDocument/2006/relationships/image" Target="../media/image859.svg"/><Relationship Id="rId31" Type="http://schemas.openxmlformats.org/officeDocument/2006/relationships/image" Target="../media/image871.svg"/><Relationship Id="rId44" Type="http://schemas.openxmlformats.org/officeDocument/2006/relationships/image" Target="../media/image884.png"/><Relationship Id="rId52" Type="http://schemas.openxmlformats.org/officeDocument/2006/relationships/image" Target="../media/image892.png"/><Relationship Id="rId4" Type="http://schemas.openxmlformats.org/officeDocument/2006/relationships/image" Target="../media/image844.png"/><Relationship Id="rId9" Type="http://schemas.openxmlformats.org/officeDocument/2006/relationships/image" Target="../media/image849.svg"/><Relationship Id="rId14" Type="http://schemas.openxmlformats.org/officeDocument/2006/relationships/image" Target="../media/image854.png"/><Relationship Id="rId22" Type="http://schemas.openxmlformats.org/officeDocument/2006/relationships/image" Target="../media/image862.png"/><Relationship Id="rId27" Type="http://schemas.openxmlformats.org/officeDocument/2006/relationships/image" Target="../media/image867.svg"/><Relationship Id="rId30" Type="http://schemas.openxmlformats.org/officeDocument/2006/relationships/image" Target="../media/image870.png"/><Relationship Id="rId35" Type="http://schemas.openxmlformats.org/officeDocument/2006/relationships/image" Target="../media/image875.svg"/><Relationship Id="rId43" Type="http://schemas.openxmlformats.org/officeDocument/2006/relationships/image" Target="../media/image883.svg"/><Relationship Id="rId48" Type="http://schemas.openxmlformats.org/officeDocument/2006/relationships/image" Target="../media/image888.png"/><Relationship Id="rId8" Type="http://schemas.openxmlformats.org/officeDocument/2006/relationships/image" Target="../media/image848.png"/><Relationship Id="rId51" Type="http://schemas.openxmlformats.org/officeDocument/2006/relationships/image" Target="../media/image891.svg"/><Relationship Id="rId3" Type="http://schemas.openxmlformats.org/officeDocument/2006/relationships/image" Target="../media/image843.svg"/><Relationship Id="rId12" Type="http://schemas.openxmlformats.org/officeDocument/2006/relationships/image" Target="../media/image852.png"/><Relationship Id="rId17" Type="http://schemas.openxmlformats.org/officeDocument/2006/relationships/image" Target="../media/image857.svg"/><Relationship Id="rId25" Type="http://schemas.openxmlformats.org/officeDocument/2006/relationships/image" Target="../media/image865.svg"/><Relationship Id="rId33" Type="http://schemas.openxmlformats.org/officeDocument/2006/relationships/image" Target="../media/image873.svg"/><Relationship Id="rId38" Type="http://schemas.openxmlformats.org/officeDocument/2006/relationships/image" Target="../media/image878.png"/><Relationship Id="rId46" Type="http://schemas.openxmlformats.org/officeDocument/2006/relationships/image" Target="../media/image886.png"/><Relationship Id="rId20" Type="http://schemas.openxmlformats.org/officeDocument/2006/relationships/image" Target="../media/image860.png"/><Relationship Id="rId41" Type="http://schemas.openxmlformats.org/officeDocument/2006/relationships/image" Target="../media/image881.svg"/><Relationship Id="rId1" Type="http://schemas.openxmlformats.org/officeDocument/2006/relationships/slideLayout" Target="../slideLayouts/slideLayout24.xml"/><Relationship Id="rId6" Type="http://schemas.openxmlformats.org/officeDocument/2006/relationships/image" Target="../media/image846.png"/><Relationship Id="rId15" Type="http://schemas.openxmlformats.org/officeDocument/2006/relationships/image" Target="../media/image855.svg"/><Relationship Id="rId23" Type="http://schemas.openxmlformats.org/officeDocument/2006/relationships/image" Target="../media/image863.svg"/><Relationship Id="rId28" Type="http://schemas.openxmlformats.org/officeDocument/2006/relationships/image" Target="../media/image868.png"/><Relationship Id="rId36" Type="http://schemas.openxmlformats.org/officeDocument/2006/relationships/image" Target="../media/image876.png"/><Relationship Id="rId49" Type="http://schemas.openxmlformats.org/officeDocument/2006/relationships/image" Target="../media/image889.svg"/></Relationships>
</file>

<file path=ppt/slides/_rels/slide97.xml.rels><?xml version="1.0" encoding="UTF-8" standalone="yes"?>
<Relationships xmlns="http://schemas.openxmlformats.org/package/2006/relationships"><Relationship Id="rId3" Type="http://schemas.openxmlformats.org/officeDocument/2006/relationships/image" Target="../media/image895.svg"/><Relationship Id="rId2" Type="http://schemas.openxmlformats.org/officeDocument/2006/relationships/image" Target="../media/image894.png"/><Relationship Id="rId1" Type="http://schemas.openxmlformats.org/officeDocument/2006/relationships/slideLayout" Target="../slideLayouts/slideLayout33.xml"/></Relationships>
</file>

<file path=ppt/slides/_rels/slide98.xml.rels><?xml version="1.0" encoding="UTF-8" standalone="yes"?>
<Relationships xmlns="http://schemas.openxmlformats.org/package/2006/relationships"><Relationship Id="rId8" Type="http://schemas.openxmlformats.org/officeDocument/2006/relationships/image" Target="../media/image902.png"/><Relationship Id="rId3" Type="http://schemas.openxmlformats.org/officeDocument/2006/relationships/image" Target="../media/image897.svg"/><Relationship Id="rId7" Type="http://schemas.openxmlformats.org/officeDocument/2006/relationships/image" Target="../media/image901.svg"/><Relationship Id="rId2" Type="http://schemas.openxmlformats.org/officeDocument/2006/relationships/image" Target="../media/image896.png"/><Relationship Id="rId1" Type="http://schemas.openxmlformats.org/officeDocument/2006/relationships/slideLayout" Target="../slideLayouts/slideLayout34.xml"/><Relationship Id="rId6" Type="http://schemas.openxmlformats.org/officeDocument/2006/relationships/image" Target="../media/image900.png"/><Relationship Id="rId5" Type="http://schemas.openxmlformats.org/officeDocument/2006/relationships/image" Target="../media/image899.svg"/><Relationship Id="rId4" Type="http://schemas.openxmlformats.org/officeDocument/2006/relationships/image" Target="../media/image898.png"/><Relationship Id="rId9" Type="http://schemas.openxmlformats.org/officeDocument/2006/relationships/image" Target="../media/image903.svg"/></Relationships>
</file>

<file path=ppt/slides/_rels/slide99.xml.rels><?xml version="1.0" encoding="UTF-8" standalone="yes"?>
<Relationships xmlns="http://schemas.openxmlformats.org/package/2006/relationships"><Relationship Id="rId8" Type="http://schemas.openxmlformats.org/officeDocument/2006/relationships/image" Target="../media/image910.png"/><Relationship Id="rId13" Type="http://schemas.openxmlformats.org/officeDocument/2006/relationships/image" Target="../media/image915.svg"/><Relationship Id="rId18" Type="http://schemas.openxmlformats.org/officeDocument/2006/relationships/image" Target="../media/image920.png"/><Relationship Id="rId3" Type="http://schemas.openxmlformats.org/officeDocument/2006/relationships/image" Target="../media/image905.svg"/><Relationship Id="rId21" Type="http://schemas.openxmlformats.org/officeDocument/2006/relationships/image" Target="../media/image923.svg"/><Relationship Id="rId7" Type="http://schemas.openxmlformats.org/officeDocument/2006/relationships/image" Target="../media/image909.svg"/><Relationship Id="rId12" Type="http://schemas.openxmlformats.org/officeDocument/2006/relationships/image" Target="../media/image914.png"/><Relationship Id="rId17" Type="http://schemas.openxmlformats.org/officeDocument/2006/relationships/image" Target="../media/image919.svg"/><Relationship Id="rId25" Type="http://schemas.openxmlformats.org/officeDocument/2006/relationships/image" Target="../media/image927.svg"/><Relationship Id="rId2" Type="http://schemas.openxmlformats.org/officeDocument/2006/relationships/image" Target="../media/image904.png"/><Relationship Id="rId16" Type="http://schemas.openxmlformats.org/officeDocument/2006/relationships/image" Target="../media/image918.png"/><Relationship Id="rId20" Type="http://schemas.openxmlformats.org/officeDocument/2006/relationships/image" Target="../media/image922.png"/><Relationship Id="rId1" Type="http://schemas.openxmlformats.org/officeDocument/2006/relationships/slideLayout" Target="../slideLayouts/slideLayout34.xml"/><Relationship Id="rId6" Type="http://schemas.openxmlformats.org/officeDocument/2006/relationships/image" Target="../media/image908.png"/><Relationship Id="rId11" Type="http://schemas.openxmlformats.org/officeDocument/2006/relationships/image" Target="../media/image913.svg"/><Relationship Id="rId24" Type="http://schemas.openxmlformats.org/officeDocument/2006/relationships/image" Target="../media/image926.png"/><Relationship Id="rId5" Type="http://schemas.openxmlformats.org/officeDocument/2006/relationships/image" Target="../media/image907.svg"/><Relationship Id="rId15" Type="http://schemas.openxmlformats.org/officeDocument/2006/relationships/image" Target="../media/image917.svg"/><Relationship Id="rId23" Type="http://schemas.openxmlformats.org/officeDocument/2006/relationships/image" Target="../media/image925.svg"/><Relationship Id="rId10" Type="http://schemas.openxmlformats.org/officeDocument/2006/relationships/image" Target="../media/image912.png"/><Relationship Id="rId19" Type="http://schemas.openxmlformats.org/officeDocument/2006/relationships/image" Target="../media/image921.svg"/><Relationship Id="rId4" Type="http://schemas.openxmlformats.org/officeDocument/2006/relationships/image" Target="../media/image906.png"/><Relationship Id="rId9" Type="http://schemas.openxmlformats.org/officeDocument/2006/relationships/image" Target="../media/image911.svg"/><Relationship Id="rId14" Type="http://schemas.openxmlformats.org/officeDocument/2006/relationships/image" Target="../media/image916.png"/><Relationship Id="rId22" Type="http://schemas.openxmlformats.org/officeDocument/2006/relationships/image" Target="../media/image9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a:xfrm>
            <a:off x="336719" y="2993406"/>
            <a:ext cx="8975231" cy="923330"/>
          </a:xfrm>
        </p:spPr>
        <p:txBody>
          <a:bodyPr/>
          <a:lstStyle/>
          <a:p>
            <a:r>
              <a:rPr lang="en-US" altLang="en-US" dirty="0"/>
              <a:t>AWS Architecture Icons</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p:txBody>
          <a:bodyPr/>
          <a:lstStyle/>
          <a:p>
            <a:r>
              <a:rPr lang="en-US" dirty="0"/>
              <a:t>Release 16-2023.04.28</a:t>
            </a:r>
          </a:p>
        </p:txBody>
      </p:sp>
      <p:sp>
        <p:nvSpPr>
          <p:cNvPr id="24" name="Footer Placeholder 23">
            <a:extLst>
              <a:ext uri="{FF2B5EF4-FFF2-40B4-BE49-F238E27FC236}">
                <a16:creationId xmlns:a16="http://schemas.microsoft.com/office/drawing/2014/main" id="{64EDC4D6-DFBE-18D8-5FDC-C2ED1F42C1DA}"/>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4383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3">
            <a:extLst>
              <a:ext uri="{FF2B5EF4-FFF2-40B4-BE49-F238E27FC236}">
                <a16:creationId xmlns:a16="http://schemas.microsoft.com/office/drawing/2014/main" id="{2DB513F0-F708-EB46-B3EE-456A6EAFC396}"/>
              </a:ext>
            </a:extLst>
          </p:cNvPr>
          <p:cNvSpPr>
            <a:spLocks noGrp="1" noChangeArrowheads="1"/>
          </p:cNvSpPr>
          <p:nvPr>
            <p:ph type="title"/>
          </p:nvPr>
        </p:nvSpPr>
        <p:spPr/>
        <p:txBody>
          <a:bodyPr/>
          <a:lstStyle/>
          <a:p>
            <a:pPr eaLnBrk="1" hangingPunct="1"/>
            <a:r>
              <a:rPr lang="en-US" altLang="en-US" dirty="0"/>
              <a:t>System Elements</a:t>
            </a:r>
          </a:p>
        </p:txBody>
      </p:sp>
      <p:sp>
        <p:nvSpPr>
          <p:cNvPr id="46100" name="TextBox 21">
            <a:extLst>
              <a:ext uri="{FF2B5EF4-FFF2-40B4-BE49-F238E27FC236}">
                <a16:creationId xmlns:a16="http://schemas.microsoft.com/office/drawing/2014/main" id="{6D708105-5BD7-AA43-8F6A-6F583068E294}"/>
              </a:ext>
            </a:extLst>
          </p:cNvPr>
          <p:cNvSpPr txBox="1">
            <a:spLocks noChangeArrowheads="1"/>
          </p:cNvSpPr>
          <p:nvPr/>
        </p:nvSpPr>
        <p:spPr bwMode="auto">
          <a:xfrm>
            <a:off x="6220533" y="4792311"/>
            <a:ext cx="3203746"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General 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Apply to resources and objects for multiple AWS services and categories</a:t>
            </a:r>
          </a:p>
        </p:txBody>
      </p:sp>
      <p:sp>
        <p:nvSpPr>
          <p:cNvPr id="33" name="Rectangle 32">
            <a:extLst>
              <a:ext uri="{FF2B5EF4-FFF2-40B4-BE49-F238E27FC236}">
                <a16:creationId xmlns:a16="http://schemas.microsoft.com/office/drawing/2014/main" id="{E3C373A7-C79E-F040-A456-79E6A4AF1C21}"/>
              </a:ext>
            </a:extLst>
          </p:cNvPr>
          <p:cNvSpPr/>
          <p:nvPr/>
        </p:nvSpPr>
        <p:spPr>
          <a:xfrm>
            <a:off x="1260475" y="1341439"/>
            <a:ext cx="1844675" cy="104298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pic>
        <p:nvPicPr>
          <p:cNvPr id="34" name="Graphic 33">
            <a:extLst>
              <a:ext uri="{FF2B5EF4-FFF2-40B4-BE49-F238E27FC236}">
                <a16:creationId xmlns:a16="http://schemas.microsoft.com/office/drawing/2014/main" id="{698D4BC3-E737-F248-BFA7-23A251040C6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60476" y="1341438"/>
            <a:ext cx="381000" cy="381000"/>
          </a:xfrm>
          <a:prstGeom prst="rect">
            <a:avLst/>
          </a:prstGeom>
        </p:spPr>
      </p:pic>
      <p:pic>
        <p:nvPicPr>
          <p:cNvPr id="2" name="Graphic 23">
            <a:extLst>
              <a:ext uri="{FF2B5EF4-FFF2-40B4-BE49-F238E27FC236}">
                <a16:creationId xmlns:a16="http://schemas.microsoft.com/office/drawing/2014/main" id="{3CE761E8-4D30-5C57-34B9-09FE83C098D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7587456" y="4143091"/>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83">
            <a:extLst>
              <a:ext uri="{FF2B5EF4-FFF2-40B4-BE49-F238E27FC236}">
                <a16:creationId xmlns:a16="http://schemas.microsoft.com/office/drawing/2014/main" id="{EBE42643-101B-0059-49AF-F8F7EF34789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804444" y="414309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5">
            <a:extLst>
              <a:ext uri="{FF2B5EF4-FFF2-40B4-BE49-F238E27FC236}">
                <a16:creationId xmlns:a16="http://schemas.microsoft.com/office/drawing/2014/main" id="{2CD76021-2D3F-B3F0-774C-C0BDF62F3CC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63869" y="155583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Group 10">
            <a:extLst>
              <a:ext uri="{FF2B5EF4-FFF2-40B4-BE49-F238E27FC236}">
                <a16:creationId xmlns:a16="http://schemas.microsoft.com/office/drawing/2014/main" id="{09E6D122-AC33-10CE-2D02-367D0601AFBD}"/>
              </a:ext>
            </a:extLst>
          </p:cNvPr>
          <p:cNvGrpSpPr/>
          <p:nvPr/>
        </p:nvGrpSpPr>
        <p:grpSpPr>
          <a:xfrm>
            <a:off x="5204619" y="1571482"/>
            <a:ext cx="1644650" cy="608013"/>
            <a:chOff x="1082675" y="1816100"/>
            <a:chExt cx="1644650" cy="608013"/>
          </a:xfrm>
        </p:grpSpPr>
        <p:cxnSp>
          <p:nvCxnSpPr>
            <p:cNvPr id="12" name="Straight Arrow Connector 11">
              <a:extLst>
                <a:ext uri="{FF2B5EF4-FFF2-40B4-BE49-F238E27FC236}">
                  <a16:creationId xmlns:a16="http://schemas.microsoft.com/office/drawing/2014/main" id="{D3136046-48C1-DEC8-AF10-AD2DAEA58A44}"/>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910A497-4BA2-1ACC-3A63-CF478ECCCC8C}"/>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E2D1B7-DD9E-CC0C-FE26-577F7CBF9BC4}"/>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EA913C-2CED-D1E4-892F-3C62557D9CB8}"/>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FAF0CC35-D29E-50FD-24D4-7E6F4676406B}"/>
              </a:ext>
            </a:extLst>
          </p:cNvPr>
          <p:cNvSpPr>
            <a:spLocks noGrp="1"/>
          </p:cNvSpPr>
          <p:nvPr>
            <p:ph type="sldNum" sz="quarter" idx="10"/>
          </p:nvPr>
        </p:nvSpPr>
        <p:spPr/>
        <p:txBody>
          <a:bodyPr/>
          <a:lstStyle/>
          <a:p>
            <a:fld id="{EB4B8DE2-A4E8-46E4-8BBF-D75455EFF32C}" type="slidenum">
              <a:rPr lang="en-US" smtClean="0"/>
              <a:pPr/>
              <a:t>10</a:t>
            </a:fld>
            <a:endParaRPr lang="en-US"/>
          </a:p>
        </p:txBody>
      </p:sp>
      <p:sp>
        <p:nvSpPr>
          <p:cNvPr id="6" name="TextBox 21">
            <a:extLst>
              <a:ext uri="{FF2B5EF4-FFF2-40B4-BE49-F238E27FC236}">
                <a16:creationId xmlns:a16="http://schemas.microsoft.com/office/drawing/2014/main" id="{D31A73B1-2DC8-6256-D686-6A9E7712FFE2}"/>
              </a:ext>
            </a:extLst>
          </p:cNvPr>
          <p:cNvSpPr txBox="1">
            <a:spLocks noChangeArrowheads="1"/>
          </p:cNvSpPr>
          <p:nvPr/>
        </p:nvSpPr>
        <p:spPr bwMode="auto">
          <a:xfrm>
            <a:off x="2692041" y="4792311"/>
            <a:ext cx="2682005"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Resource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 resource</a:t>
            </a:r>
          </a:p>
        </p:txBody>
      </p:sp>
      <p:sp>
        <p:nvSpPr>
          <p:cNvPr id="7" name="TextBox 21">
            <a:extLst>
              <a:ext uri="{FF2B5EF4-FFF2-40B4-BE49-F238E27FC236}">
                <a16:creationId xmlns:a16="http://schemas.microsoft.com/office/drawing/2014/main" id="{CB950BBA-410F-3A26-59BB-1663608EE9DB}"/>
              </a:ext>
            </a:extLst>
          </p:cNvPr>
          <p:cNvSpPr txBox="1">
            <a:spLocks noChangeArrowheads="1"/>
          </p:cNvSpPr>
          <p:nvPr/>
        </p:nvSpPr>
        <p:spPr bwMode="auto">
          <a:xfrm>
            <a:off x="1015180" y="2571625"/>
            <a:ext cx="2335263"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Groups</a:t>
            </a:r>
          </a:p>
          <a:p>
            <a:pPr algn="ctr" eaLnBrk="1" hangingPunct="1">
              <a:spcBef>
                <a:spcPts val="600"/>
              </a:spcBef>
            </a:pPr>
            <a:r>
              <a:rPr lang="en-US" altLang="en-US" sz="1400" dirty="0">
                <a:latin typeface="Arial" panose="020B0604020202020204" pitchFamily="34" charset="0"/>
                <a:cs typeface="Arial" panose="020B0604020202020204" pitchFamily="34" charset="0"/>
              </a:rPr>
              <a:t>Show the connections between multiple services or resources</a:t>
            </a:r>
          </a:p>
        </p:txBody>
      </p:sp>
      <p:sp>
        <p:nvSpPr>
          <p:cNvPr id="8" name="TextBox 21">
            <a:extLst>
              <a:ext uri="{FF2B5EF4-FFF2-40B4-BE49-F238E27FC236}">
                <a16:creationId xmlns:a16="http://schemas.microsoft.com/office/drawing/2014/main" id="{2B9B8C16-7484-6F7D-8213-1C603CF6B620}"/>
              </a:ext>
            </a:extLst>
          </p:cNvPr>
          <p:cNvSpPr txBox="1">
            <a:spLocks noChangeArrowheads="1"/>
          </p:cNvSpPr>
          <p:nvPr/>
        </p:nvSpPr>
        <p:spPr bwMode="auto">
          <a:xfrm>
            <a:off x="4425071" y="2571625"/>
            <a:ext cx="3203746"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Arrows</a:t>
            </a:r>
          </a:p>
          <a:p>
            <a:pPr algn="ctr" eaLnBrk="1" hangingPunct="1">
              <a:spcBef>
                <a:spcPts val="600"/>
              </a:spcBef>
            </a:pPr>
            <a:r>
              <a:rPr lang="en-US" altLang="en-US" sz="1400" dirty="0">
                <a:latin typeface="Arial" panose="020B0604020202020204" pitchFamily="34" charset="0"/>
                <a:cs typeface="Arial" panose="020B0604020202020204" pitchFamily="34" charset="0"/>
              </a:rPr>
              <a:t>Describe a flow of information</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or connect different parts</a:t>
            </a:r>
            <a:br>
              <a:rPr lang="en-US" altLang="en-US" sz="1400" dirty="0">
                <a:latin typeface="Arial" panose="020B0604020202020204" pitchFamily="34" charset="0"/>
                <a:cs typeface="Arial" panose="020B0604020202020204" pitchFamily="34" charset="0"/>
              </a:rPr>
            </a:br>
            <a:r>
              <a:rPr lang="en-US" altLang="en-US" sz="1400" dirty="0">
                <a:latin typeface="Arial" panose="020B0604020202020204" pitchFamily="34" charset="0"/>
                <a:cs typeface="Arial" panose="020B0604020202020204" pitchFamily="34" charset="0"/>
              </a:rPr>
              <a:t>of a diagram</a:t>
            </a:r>
          </a:p>
        </p:txBody>
      </p:sp>
      <p:sp>
        <p:nvSpPr>
          <p:cNvPr id="9" name="TextBox 21">
            <a:extLst>
              <a:ext uri="{FF2B5EF4-FFF2-40B4-BE49-F238E27FC236}">
                <a16:creationId xmlns:a16="http://schemas.microsoft.com/office/drawing/2014/main" id="{78E66A1D-71FF-00B3-CEBE-4A02A085354F}"/>
              </a:ext>
            </a:extLst>
          </p:cNvPr>
          <p:cNvSpPr txBox="1">
            <a:spLocks noChangeArrowheads="1"/>
          </p:cNvSpPr>
          <p:nvPr/>
        </p:nvSpPr>
        <p:spPr bwMode="auto">
          <a:xfrm>
            <a:off x="8142996" y="2571625"/>
            <a:ext cx="3203746" cy="661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spcBef>
                <a:spcPts val="600"/>
              </a:spcBef>
            </a:pPr>
            <a:r>
              <a:rPr lang="en-US" altLang="en-US" b="1" dirty="0">
                <a:latin typeface="Arial" panose="020B0604020202020204" pitchFamily="34" charset="0"/>
                <a:cs typeface="Arial" panose="020B0604020202020204" pitchFamily="34" charset="0"/>
              </a:rPr>
              <a:t>Service icons</a:t>
            </a:r>
          </a:p>
          <a:p>
            <a:pPr algn="ctr" eaLnBrk="1" hangingPunct="1">
              <a:spcBef>
                <a:spcPts val="600"/>
              </a:spcBef>
            </a:pPr>
            <a:r>
              <a:rPr lang="en-US" altLang="en-US" sz="1400" dirty="0">
                <a:latin typeface="Arial" panose="020B0604020202020204" pitchFamily="34" charset="0"/>
                <a:cs typeface="Arial" panose="020B0604020202020204" pitchFamily="34" charset="0"/>
              </a:rPr>
              <a:t>Represent an AWS service</a:t>
            </a:r>
          </a:p>
        </p:txBody>
      </p:sp>
      <p:sp>
        <p:nvSpPr>
          <p:cNvPr id="16" name="Footer Placeholder 15">
            <a:extLst>
              <a:ext uri="{FF2B5EF4-FFF2-40B4-BE49-F238E27FC236}">
                <a16:creationId xmlns:a16="http://schemas.microsoft.com/office/drawing/2014/main" id="{DDDD1A93-CBC6-E3DE-DE38-036816D9F8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5162150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1" name="Graphic 23">
            <a:extLst>
              <a:ext uri="{FF2B5EF4-FFF2-40B4-BE49-F238E27FC236}">
                <a16:creationId xmlns:a16="http://schemas.microsoft.com/office/drawing/2014/main" id="{1F00210D-253B-CD4D-AD44-C79A3067F1B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2" name="Graphic 20">
            <a:extLst>
              <a:ext uri="{FF2B5EF4-FFF2-40B4-BE49-F238E27FC236}">
                <a16:creationId xmlns:a16="http://schemas.microsoft.com/office/drawing/2014/main" id="{66CDC8F6-60D2-074E-8074-A1F95999B31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3" name="Graphic 17">
            <a:extLst>
              <a:ext uri="{FF2B5EF4-FFF2-40B4-BE49-F238E27FC236}">
                <a16:creationId xmlns:a16="http://schemas.microsoft.com/office/drawing/2014/main" id="{30DD5185-20D4-7B4B-8E7E-58AE6E1CF0F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4" name="Graphic 7">
            <a:extLst>
              <a:ext uri="{FF2B5EF4-FFF2-40B4-BE49-F238E27FC236}">
                <a16:creationId xmlns:a16="http://schemas.microsoft.com/office/drawing/2014/main" id="{0EDB2D5C-5A67-6F41-BD15-F9275EAE4EA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5" name="Title 1">
            <a:extLst>
              <a:ext uri="{FF2B5EF4-FFF2-40B4-BE49-F238E27FC236}">
                <a16:creationId xmlns:a16="http://schemas.microsoft.com/office/drawing/2014/main" id="{63993962-70D4-144B-A254-81AE4AA493D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8008" name="Text Placeholder 4">
            <a:extLst>
              <a:ext uri="{FF2B5EF4-FFF2-40B4-BE49-F238E27FC236}">
                <a16:creationId xmlns:a16="http://schemas.microsoft.com/office/drawing/2014/main" id="{6BAAAC5E-F857-7D4A-AA92-5C117336D53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sp>
        <p:nvSpPr>
          <p:cNvPr id="128009" name="TextBox 9">
            <a:extLst>
              <a:ext uri="{FF2B5EF4-FFF2-40B4-BE49-F238E27FC236}">
                <a16:creationId xmlns:a16="http://schemas.microsoft.com/office/drawing/2014/main" id="{A134B2F4-FC2C-2D4E-A410-B6589887F4BC}"/>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Ground Truth</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1" name="TextBox 11">
            <a:extLst>
              <a:ext uri="{FF2B5EF4-FFF2-40B4-BE49-F238E27FC236}">
                <a16:creationId xmlns:a16="http://schemas.microsoft.com/office/drawing/2014/main" id="{CBD9D7AC-4474-A24E-BE81-BFB6EFF1E55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Textract</a:t>
            </a:r>
          </a:p>
        </p:txBody>
      </p:sp>
      <p:sp>
        <p:nvSpPr>
          <p:cNvPr id="128012" name="TextBox 12">
            <a:extLst>
              <a:ext uri="{FF2B5EF4-FFF2-40B4-BE49-F238E27FC236}">
                <a16:creationId xmlns:a16="http://schemas.microsoft.com/office/drawing/2014/main" id="{3C8AA8D4-92BC-3F4B-94B8-FB5ED70B7F2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Transcribe</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8015" name="TextBox 15">
            <a:extLst>
              <a:ext uri="{FF2B5EF4-FFF2-40B4-BE49-F238E27FC236}">
                <a16:creationId xmlns:a16="http://schemas.microsoft.com/office/drawing/2014/main" id="{F4004B01-6072-3F49-875C-0FE84A86899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Translate</a:t>
            </a:r>
          </a:p>
        </p:txBody>
      </p:sp>
      <p:sp>
        <p:nvSpPr>
          <p:cNvPr id="2" name="TextBox 16">
            <a:extLst>
              <a:ext uri="{FF2B5EF4-FFF2-40B4-BE49-F238E27FC236}">
                <a16:creationId xmlns:a16="http://schemas.microsoft.com/office/drawing/2014/main" id="{EA9A0ECF-E593-827D-A20B-BC515FD4086C}"/>
              </a:ext>
            </a:extLst>
          </p:cNvPr>
          <p:cNvSpPr txBox="1">
            <a:spLocks noChangeArrowheads="1"/>
          </p:cNvSpPr>
          <p:nvPr/>
        </p:nvSpPr>
        <p:spPr bwMode="auto">
          <a:xfrm>
            <a:off x="4786351" y="3251200"/>
            <a:ext cx="16906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Analyze Lending</a:t>
            </a:r>
          </a:p>
        </p:txBody>
      </p:sp>
      <p:pic>
        <p:nvPicPr>
          <p:cNvPr id="3" name="Graphic 7">
            <a:extLst>
              <a:ext uri="{FF2B5EF4-FFF2-40B4-BE49-F238E27FC236}">
                <a16:creationId xmlns:a16="http://schemas.microsoft.com/office/drawing/2014/main" id="{6AA65D01-1A49-8297-9110-91F9D4B7269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81902" y="27940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7CDF8C9D-61EA-49BA-D3A3-D471487829C4}"/>
              </a:ext>
            </a:extLst>
          </p:cNvPr>
          <p:cNvSpPr>
            <a:spLocks noGrp="1"/>
          </p:cNvSpPr>
          <p:nvPr>
            <p:ph type="sldNum" sz="quarter" idx="11"/>
          </p:nvPr>
        </p:nvSpPr>
        <p:spPr/>
        <p:txBody>
          <a:bodyPr/>
          <a:lstStyle/>
          <a:p>
            <a:fld id="{EB4B8DE2-A4E8-46E4-8BBF-D75455EFF32C}" type="slidenum">
              <a:rPr lang="en-US" smtClean="0"/>
              <a:pPr/>
              <a:t>100</a:t>
            </a:fld>
            <a:endParaRPr lang="en-US"/>
          </a:p>
        </p:txBody>
      </p:sp>
      <p:sp>
        <p:nvSpPr>
          <p:cNvPr id="6" name="Footer Placeholder 5">
            <a:extLst>
              <a:ext uri="{FF2B5EF4-FFF2-40B4-BE49-F238E27FC236}">
                <a16:creationId xmlns:a16="http://schemas.microsoft.com/office/drawing/2014/main" id="{5D4C4015-BAFD-ABF7-6E2C-F3EC133621F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5" name="Graphic 8">
            <a:extLst>
              <a:ext uri="{FF2B5EF4-FFF2-40B4-BE49-F238E27FC236}">
                <a16:creationId xmlns:a16="http://schemas.microsoft.com/office/drawing/2014/main" id="{5D5A0BD6-3669-CD4D-B140-68277BFCE8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6" name="Graphic 19">
            <a:extLst>
              <a:ext uri="{FF2B5EF4-FFF2-40B4-BE49-F238E27FC236}">
                <a16:creationId xmlns:a16="http://schemas.microsoft.com/office/drawing/2014/main" id="{C57663F6-77C0-F24B-8672-6CDE3538446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7" name="Graphic 16">
            <a:extLst>
              <a:ext uri="{FF2B5EF4-FFF2-40B4-BE49-F238E27FC236}">
                <a16:creationId xmlns:a16="http://schemas.microsoft.com/office/drawing/2014/main" id="{E51E7CD9-3510-794A-AD99-B36584C81D9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028" name="Graphic 6">
            <a:extLst>
              <a:ext uri="{FF2B5EF4-FFF2-40B4-BE49-F238E27FC236}">
                <a16:creationId xmlns:a16="http://schemas.microsoft.com/office/drawing/2014/main" id="{1252ADA4-25F6-1F45-AEF2-BA11E52B823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itle 1">
            <a:extLst>
              <a:ext uri="{FF2B5EF4-FFF2-40B4-BE49-F238E27FC236}">
                <a16:creationId xmlns:a16="http://schemas.microsoft.com/office/drawing/2014/main" id="{F41B2C3D-7542-8148-9E5D-9264139704CB}"/>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29032" name="Text Placeholder 4">
            <a:extLst>
              <a:ext uri="{FF2B5EF4-FFF2-40B4-BE49-F238E27FC236}">
                <a16:creationId xmlns:a16="http://schemas.microsoft.com/office/drawing/2014/main" id="{2D2E219D-63F3-C944-943C-8F25B561E67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129033" name="TextBox 9">
            <a:extLst>
              <a:ext uri="{FF2B5EF4-FFF2-40B4-BE49-F238E27FC236}">
                <a16:creationId xmlns:a16="http://schemas.microsoft.com/office/drawing/2014/main" id="{81E16D03-AC27-1D40-BC84-4A59C6DB94DA}"/>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Learning AMIs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5" name="TextBox 11">
            <a:extLst>
              <a:ext uri="{FF2B5EF4-FFF2-40B4-BE49-F238E27FC236}">
                <a16:creationId xmlns:a16="http://schemas.microsoft.com/office/drawing/2014/main" id="{C7E4F85A-4897-7944-9871-B78DCF3EE047}"/>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 Learning Containers</a:t>
            </a:r>
          </a:p>
        </p:txBody>
      </p:sp>
      <p:sp>
        <p:nvSpPr>
          <p:cNvPr id="129036" name="TextBox 12">
            <a:extLst>
              <a:ext uri="{FF2B5EF4-FFF2-40B4-BE49-F238E27FC236}">
                <a16:creationId xmlns:a16="http://schemas.microsoft.com/office/drawing/2014/main" id="{190F35A6-E4A1-3D48-B61C-3F84B1CFD0E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DeepLens</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9039" name="TextBox 15">
            <a:extLst>
              <a:ext uri="{FF2B5EF4-FFF2-40B4-BE49-F238E27FC236}">
                <a16:creationId xmlns:a16="http://schemas.microsoft.com/office/drawing/2014/main" id="{50951DDE-901C-224B-AEE7-7C529852AFE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DeepRacer</a:t>
            </a:r>
          </a:p>
        </p:txBody>
      </p:sp>
      <p:sp>
        <p:nvSpPr>
          <p:cNvPr id="3" name="Slide Number Placeholder 2">
            <a:extLst>
              <a:ext uri="{FF2B5EF4-FFF2-40B4-BE49-F238E27FC236}">
                <a16:creationId xmlns:a16="http://schemas.microsoft.com/office/drawing/2014/main" id="{7C64F600-2C84-F3FD-F78F-0A04B8BA44EB}"/>
              </a:ext>
            </a:extLst>
          </p:cNvPr>
          <p:cNvSpPr>
            <a:spLocks noGrp="1"/>
          </p:cNvSpPr>
          <p:nvPr>
            <p:ph type="sldNum" sz="quarter" idx="11"/>
          </p:nvPr>
        </p:nvSpPr>
        <p:spPr/>
        <p:txBody>
          <a:bodyPr/>
          <a:lstStyle/>
          <a:p>
            <a:fld id="{EB4B8DE2-A4E8-46E4-8BBF-D75455EFF32C}" type="slidenum">
              <a:rPr lang="en-US" smtClean="0"/>
              <a:pPr/>
              <a:t>101</a:t>
            </a:fld>
            <a:endParaRPr lang="en-US"/>
          </a:p>
        </p:txBody>
      </p:sp>
      <p:sp>
        <p:nvSpPr>
          <p:cNvPr id="4" name="Footer Placeholder 3">
            <a:extLst>
              <a:ext uri="{FF2B5EF4-FFF2-40B4-BE49-F238E27FC236}">
                <a16:creationId xmlns:a16="http://schemas.microsoft.com/office/drawing/2014/main" id="{C92841C3-6946-4BE5-0A79-2380F3BA45E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49" name="Graphic 24">
            <a:extLst>
              <a:ext uri="{FF2B5EF4-FFF2-40B4-BE49-F238E27FC236}">
                <a16:creationId xmlns:a16="http://schemas.microsoft.com/office/drawing/2014/main" id="{92E0706C-1EA8-FB44-BDDB-2033A25A7F2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0" name="Graphic 21">
            <a:extLst>
              <a:ext uri="{FF2B5EF4-FFF2-40B4-BE49-F238E27FC236}">
                <a16:creationId xmlns:a16="http://schemas.microsoft.com/office/drawing/2014/main" id="{781E51DD-C61F-264D-AC4B-6474EF4430C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1" name="Graphic 18">
            <a:extLst>
              <a:ext uri="{FF2B5EF4-FFF2-40B4-BE49-F238E27FC236}">
                <a16:creationId xmlns:a16="http://schemas.microsoft.com/office/drawing/2014/main" id="{D1B8AF70-D275-8B47-A778-0E1BB8656DF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052" name="Graphic 8">
            <a:extLst>
              <a:ext uri="{FF2B5EF4-FFF2-40B4-BE49-F238E27FC236}">
                <a16:creationId xmlns:a16="http://schemas.microsoft.com/office/drawing/2014/main" id="{4B492239-048E-D44B-8617-E0DC3DD3121B}"/>
              </a:ext>
            </a:extLst>
          </p:cNvPr>
          <p:cNvPicPr>
            <a:picLocks noChangeAspect="1" noChangeArrowheads="1"/>
          </p:cNvPicPr>
          <p:nvPr/>
        </p:nvPicPr>
        <p:blipFill>
          <a:blip r:embed="rId6">
            <a:extLst>
              <a:ext uri="{96DAC541-7B7A-43D3-8B79-37D633B846F1}">
                <asvg:svgBlip xmlns:asvg="http://schemas.microsoft.com/office/drawing/2016/SVG/main" r:embed="rId8"/>
              </a:ext>
            </a:extLst>
          </a:blip>
          <a:srcRect/>
          <a:stretch/>
        </p:blipFill>
        <p:spPr bwMode="auto">
          <a:xfrm>
            <a:off x="2989263"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itle 1">
            <a:extLst>
              <a:ext uri="{FF2B5EF4-FFF2-40B4-BE49-F238E27FC236}">
                <a16:creationId xmlns:a16="http://schemas.microsoft.com/office/drawing/2014/main" id="{BDEDEDCD-06D1-DA46-BF31-260FE67856B4}"/>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0056" name="Text Placeholder 4">
            <a:extLst>
              <a:ext uri="{FF2B5EF4-FFF2-40B4-BE49-F238E27FC236}">
                <a16:creationId xmlns:a16="http://schemas.microsoft.com/office/drawing/2014/main" id="{5BB876A8-A42E-454E-9E52-AD1D874B554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130057" name="TextBox 9">
            <a:extLst>
              <a:ext uri="{FF2B5EF4-FFF2-40B4-BE49-F238E27FC236}">
                <a16:creationId xmlns:a16="http://schemas.microsoft.com/office/drawing/2014/main" id="{008D515E-D7BB-6545-A6CF-6A5786444D7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Apache MXNet on AWS</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59" name="TextBox 11">
            <a:extLst>
              <a:ext uri="{FF2B5EF4-FFF2-40B4-BE49-F238E27FC236}">
                <a16:creationId xmlns:a16="http://schemas.microsoft.com/office/drawing/2014/main" id="{03C49948-B16C-4045-95D0-946B9939AA7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TensorFlow on AWS</a:t>
            </a:r>
          </a:p>
        </p:txBody>
      </p:sp>
      <p:sp>
        <p:nvSpPr>
          <p:cNvPr id="130060" name="TextBox 12">
            <a:extLst>
              <a:ext uri="{FF2B5EF4-FFF2-40B4-BE49-F238E27FC236}">
                <a16:creationId xmlns:a16="http://schemas.microsoft.com/office/drawing/2014/main" id="{483CFD30-D838-A64D-9F1B-CAEA02C2B80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DeepComposer</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0063" name="TextBox 15">
            <a:extLst>
              <a:ext uri="{FF2B5EF4-FFF2-40B4-BE49-F238E27FC236}">
                <a16:creationId xmlns:a16="http://schemas.microsoft.com/office/drawing/2014/main" id="{9187CDB4-66E2-D84B-ADAC-823696C16EA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Augmented AI (Amazon A2I)</a:t>
            </a:r>
          </a:p>
        </p:txBody>
      </p:sp>
      <p:sp>
        <p:nvSpPr>
          <p:cNvPr id="3" name="Slide Number Placeholder 2">
            <a:extLst>
              <a:ext uri="{FF2B5EF4-FFF2-40B4-BE49-F238E27FC236}">
                <a16:creationId xmlns:a16="http://schemas.microsoft.com/office/drawing/2014/main" id="{0205C4AA-16A4-C674-19D0-2B315BB824E6}"/>
              </a:ext>
            </a:extLst>
          </p:cNvPr>
          <p:cNvSpPr>
            <a:spLocks noGrp="1"/>
          </p:cNvSpPr>
          <p:nvPr>
            <p:ph type="sldNum" sz="quarter" idx="11"/>
          </p:nvPr>
        </p:nvSpPr>
        <p:spPr/>
        <p:txBody>
          <a:bodyPr/>
          <a:lstStyle/>
          <a:p>
            <a:fld id="{EB4B8DE2-A4E8-46E4-8BBF-D75455EFF32C}" type="slidenum">
              <a:rPr lang="en-US" smtClean="0"/>
              <a:pPr/>
              <a:t>102</a:t>
            </a:fld>
            <a:endParaRPr lang="en-US"/>
          </a:p>
        </p:txBody>
      </p:sp>
      <p:sp>
        <p:nvSpPr>
          <p:cNvPr id="4" name="Footer Placeholder 3">
            <a:extLst>
              <a:ext uri="{FF2B5EF4-FFF2-40B4-BE49-F238E27FC236}">
                <a16:creationId xmlns:a16="http://schemas.microsoft.com/office/drawing/2014/main" id="{CE72591F-6AB1-2795-021A-CF227DBAD4B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3" name="Graphic 7">
            <a:extLst>
              <a:ext uri="{FF2B5EF4-FFF2-40B4-BE49-F238E27FC236}">
                <a16:creationId xmlns:a16="http://schemas.microsoft.com/office/drawing/2014/main" id="{CAB6C31B-4F92-134F-B161-F7A807CB225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4" name="Graphic 19">
            <a:extLst>
              <a:ext uri="{FF2B5EF4-FFF2-40B4-BE49-F238E27FC236}">
                <a16:creationId xmlns:a16="http://schemas.microsoft.com/office/drawing/2014/main" id="{AD54EA41-6D97-F94B-8133-C3324AEA0857}"/>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5" name="Graphic 16">
            <a:extLst>
              <a:ext uri="{FF2B5EF4-FFF2-40B4-BE49-F238E27FC236}">
                <a16:creationId xmlns:a16="http://schemas.microsoft.com/office/drawing/2014/main" id="{BABB7140-A80E-9945-B606-9F624E028BF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076" name="Graphic 6">
            <a:extLst>
              <a:ext uri="{FF2B5EF4-FFF2-40B4-BE49-F238E27FC236}">
                <a16:creationId xmlns:a16="http://schemas.microsoft.com/office/drawing/2014/main" id="{CCF6CA92-ED8B-ED45-A59A-440ADE864F6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Fraud Detector</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Kendra</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CodeGuru</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TorchServe</a:t>
            </a:r>
          </a:p>
        </p:txBody>
      </p:sp>
      <p:sp>
        <p:nvSpPr>
          <p:cNvPr id="3" name="Slide Number Placeholder 2">
            <a:extLst>
              <a:ext uri="{FF2B5EF4-FFF2-40B4-BE49-F238E27FC236}">
                <a16:creationId xmlns:a16="http://schemas.microsoft.com/office/drawing/2014/main" id="{8ECEECB7-9100-62AA-2852-3571BD350912}"/>
              </a:ext>
            </a:extLst>
          </p:cNvPr>
          <p:cNvSpPr>
            <a:spLocks noGrp="1"/>
          </p:cNvSpPr>
          <p:nvPr>
            <p:ph type="sldNum" sz="quarter" idx="11"/>
          </p:nvPr>
        </p:nvSpPr>
        <p:spPr/>
        <p:txBody>
          <a:bodyPr/>
          <a:lstStyle/>
          <a:p>
            <a:fld id="{EB4B8DE2-A4E8-46E4-8BBF-D75455EFF32C}" type="slidenum">
              <a:rPr lang="en-US" smtClean="0"/>
              <a:pPr/>
              <a:t>103</a:t>
            </a:fld>
            <a:endParaRPr lang="en-US"/>
          </a:p>
        </p:txBody>
      </p:sp>
      <p:sp>
        <p:nvSpPr>
          <p:cNvPr id="4" name="Footer Placeholder 3">
            <a:extLst>
              <a:ext uri="{FF2B5EF4-FFF2-40B4-BE49-F238E27FC236}">
                <a16:creationId xmlns:a16="http://schemas.microsoft.com/office/drawing/2014/main" id="{61A55327-0C6D-C8D6-CB1B-70DA27983A2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Equipment</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Metrics</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Lookout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Vision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7" name="TextBox 17">
            <a:extLst>
              <a:ext uri="{FF2B5EF4-FFF2-40B4-BE49-F238E27FC236}">
                <a16:creationId xmlns:a16="http://schemas.microsoft.com/office/drawing/2014/main" id="{A3DCB14C-F99D-4C42-A57D-965DC3454D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Monitron</a:t>
            </a:r>
          </a:p>
        </p:txBody>
      </p:sp>
      <p:pic>
        <p:nvPicPr>
          <p:cNvPr id="19" name="Graphic 18">
            <a:extLst>
              <a:ext uri="{FF2B5EF4-FFF2-40B4-BE49-F238E27FC236}">
                <a16:creationId xmlns:a16="http://schemas.microsoft.com/office/drawing/2014/main" id="{A6F8402F-8B06-BB47-822D-FB67F3D9A16A}"/>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3987"/>
            <a:ext cx="762000" cy="762000"/>
          </a:xfrm>
          <a:prstGeom prst="rect">
            <a:avLst/>
          </a:prstGeom>
        </p:spPr>
      </p:pic>
      <p:pic>
        <p:nvPicPr>
          <p:cNvPr id="22" name="Graphic 21">
            <a:extLst>
              <a:ext uri="{FF2B5EF4-FFF2-40B4-BE49-F238E27FC236}">
                <a16:creationId xmlns:a16="http://schemas.microsoft.com/office/drawing/2014/main" id="{82C995D0-D1D2-3F40-ADA5-87E45693026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3" y="1182688"/>
            <a:ext cx="762000" cy="762000"/>
          </a:xfrm>
          <a:prstGeom prst="rect">
            <a:avLst/>
          </a:prstGeom>
        </p:spPr>
      </p:pic>
      <p:pic>
        <p:nvPicPr>
          <p:cNvPr id="25" name="Graphic 24">
            <a:extLst>
              <a:ext uri="{FF2B5EF4-FFF2-40B4-BE49-F238E27FC236}">
                <a16:creationId xmlns:a16="http://schemas.microsoft.com/office/drawing/2014/main" id="{A60C1BCB-35EA-124E-B7D9-0DC930926254}"/>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pic>
        <p:nvPicPr>
          <p:cNvPr id="28" name="Graphic 27">
            <a:extLst>
              <a:ext uri="{FF2B5EF4-FFF2-40B4-BE49-F238E27FC236}">
                <a16:creationId xmlns:a16="http://schemas.microsoft.com/office/drawing/2014/main" id="{40DCA7DE-DA1F-B245-B1AE-AC095B44117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3" name="Slide Number Placeholder 2">
            <a:extLst>
              <a:ext uri="{FF2B5EF4-FFF2-40B4-BE49-F238E27FC236}">
                <a16:creationId xmlns:a16="http://schemas.microsoft.com/office/drawing/2014/main" id="{61BCBE94-3943-F008-89C0-3BACD27F19CE}"/>
              </a:ext>
            </a:extLst>
          </p:cNvPr>
          <p:cNvSpPr>
            <a:spLocks noGrp="1"/>
          </p:cNvSpPr>
          <p:nvPr>
            <p:ph type="sldNum" sz="quarter" idx="11"/>
          </p:nvPr>
        </p:nvSpPr>
        <p:spPr/>
        <p:txBody>
          <a:bodyPr/>
          <a:lstStyle/>
          <a:p>
            <a:fld id="{EB4B8DE2-A4E8-46E4-8BBF-D75455EFF32C}" type="slidenum">
              <a:rPr lang="en-US" smtClean="0"/>
              <a:pPr/>
              <a:t>104</a:t>
            </a:fld>
            <a:endParaRPr lang="en-US"/>
          </a:p>
        </p:txBody>
      </p:sp>
      <p:sp>
        <p:nvSpPr>
          <p:cNvPr id="4" name="Footer Placeholder 3">
            <a:extLst>
              <a:ext uri="{FF2B5EF4-FFF2-40B4-BE49-F238E27FC236}">
                <a16:creationId xmlns:a16="http://schemas.microsoft.com/office/drawing/2014/main" id="{CC7F263E-01DF-A81E-8460-8C276A6F9CE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5831694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DevOps Guru</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1083" name="TextBox 11">
            <a:extLst>
              <a:ext uri="{FF2B5EF4-FFF2-40B4-BE49-F238E27FC236}">
                <a16:creationId xmlns:a16="http://schemas.microsoft.com/office/drawing/2014/main" id="{B8E57121-B9F9-D544-8E2A-A75FBD8E2D9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HealthLake</a:t>
            </a:r>
          </a:p>
        </p:txBody>
      </p:sp>
      <p:sp>
        <p:nvSpPr>
          <p:cNvPr id="131084" name="TextBox 12">
            <a:extLst>
              <a:ext uri="{FF2B5EF4-FFF2-40B4-BE49-F238E27FC236}">
                <a16:creationId xmlns:a16="http://schemas.microsoft.com/office/drawing/2014/main" id="{D720BF19-F88C-DF45-9EF7-D0AB3D17CC7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Panorama</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pic>
        <p:nvPicPr>
          <p:cNvPr id="23" name="Graphic 22">
            <a:extLst>
              <a:ext uri="{FF2B5EF4-FFF2-40B4-BE49-F238E27FC236}">
                <a16:creationId xmlns:a16="http://schemas.microsoft.com/office/drawing/2014/main" id="{03DA8BEE-7827-5549-BF72-79E480A7FD8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pic>
        <p:nvPicPr>
          <p:cNvPr id="26" name="Graphic 25">
            <a:extLst>
              <a:ext uri="{FF2B5EF4-FFF2-40B4-BE49-F238E27FC236}">
                <a16:creationId xmlns:a16="http://schemas.microsoft.com/office/drawing/2014/main" id="{C5DDC91B-BF64-E941-B5BD-44935B7D4FD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7" name="TextBox 16">
            <a:extLst>
              <a:ext uri="{FF2B5EF4-FFF2-40B4-BE49-F238E27FC236}">
                <a16:creationId xmlns:a16="http://schemas.microsoft.com/office/drawing/2014/main" id="{23973800-6E78-0745-AA6D-646B7D6D2403}"/>
              </a:ext>
            </a:extLst>
          </p:cNvPr>
          <p:cNvSpPr txBox="1">
            <a:spLocks noChangeArrowheads="1"/>
          </p:cNvSpPr>
          <p:nvPr/>
        </p:nvSpPr>
        <p:spPr bwMode="auto">
          <a:xfrm>
            <a:off x="2752502" y="3251200"/>
            <a:ext cx="1249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Insights</a:t>
            </a:r>
          </a:p>
        </p:txBody>
      </p:sp>
      <p:pic>
        <p:nvPicPr>
          <p:cNvPr id="30" name="Graphic 29">
            <a:extLst>
              <a:ext uri="{FF2B5EF4-FFF2-40B4-BE49-F238E27FC236}">
                <a16:creationId xmlns:a16="http://schemas.microsoft.com/office/drawing/2014/main" id="{5D9EFF43-0363-4346-A52C-F2819D923A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148808" y="2794000"/>
            <a:ext cx="457200" cy="457200"/>
          </a:xfrm>
          <a:prstGeom prst="rect">
            <a:avLst/>
          </a:prstGeom>
        </p:spPr>
      </p:pic>
      <p:sp>
        <p:nvSpPr>
          <p:cNvPr id="17" name="TextBox 17">
            <a:extLst>
              <a:ext uri="{FF2B5EF4-FFF2-40B4-BE49-F238E27FC236}">
                <a16:creationId xmlns:a16="http://schemas.microsoft.com/office/drawing/2014/main" id="{819B8ABD-0B71-554E-8D59-3F7F427AAA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Neuron</a:t>
            </a:r>
          </a:p>
        </p:txBody>
      </p:sp>
      <p:pic>
        <p:nvPicPr>
          <p:cNvPr id="18" name="Graphic 17">
            <a:extLst>
              <a:ext uri="{FF2B5EF4-FFF2-40B4-BE49-F238E27FC236}">
                <a16:creationId xmlns:a16="http://schemas.microsoft.com/office/drawing/2014/main" id="{51035569-7709-994C-ADC2-43D8140B793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817564" y="1182688"/>
            <a:ext cx="762000" cy="762000"/>
          </a:xfrm>
          <a:prstGeom prst="rect">
            <a:avLst/>
          </a:prstGeom>
        </p:spPr>
      </p:pic>
      <p:sp>
        <p:nvSpPr>
          <p:cNvPr id="3" name="Slide Number Placeholder 2">
            <a:extLst>
              <a:ext uri="{FF2B5EF4-FFF2-40B4-BE49-F238E27FC236}">
                <a16:creationId xmlns:a16="http://schemas.microsoft.com/office/drawing/2014/main" id="{4DE13F9B-3B39-16A0-2E4B-22271E93834A}"/>
              </a:ext>
            </a:extLst>
          </p:cNvPr>
          <p:cNvSpPr>
            <a:spLocks noGrp="1"/>
          </p:cNvSpPr>
          <p:nvPr>
            <p:ph type="sldNum" sz="quarter" idx="11"/>
          </p:nvPr>
        </p:nvSpPr>
        <p:spPr/>
        <p:txBody>
          <a:bodyPr/>
          <a:lstStyle/>
          <a:p>
            <a:fld id="{EB4B8DE2-A4E8-46E4-8BBF-D75455EFF32C}" type="slidenum">
              <a:rPr lang="en-US" smtClean="0"/>
              <a:pPr/>
              <a:t>105</a:t>
            </a:fld>
            <a:endParaRPr lang="en-US"/>
          </a:p>
        </p:txBody>
      </p:sp>
      <p:sp>
        <p:nvSpPr>
          <p:cNvPr id="4" name="Footer Placeholder 3">
            <a:extLst>
              <a:ext uri="{FF2B5EF4-FFF2-40B4-BE49-F238E27FC236}">
                <a16:creationId xmlns:a16="http://schemas.microsoft.com/office/drawing/2014/main" id="{4D99676A-8D60-C93D-ADE7-8BCB9386864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2714123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itle 1">
            <a:extLst>
              <a:ext uri="{FF2B5EF4-FFF2-40B4-BE49-F238E27FC236}">
                <a16:creationId xmlns:a16="http://schemas.microsoft.com/office/drawing/2014/main" id="{6AD86A73-B55B-9A4D-8285-31E12C80BD6A}"/>
              </a:ext>
            </a:extLst>
          </p:cNvPr>
          <p:cNvSpPr>
            <a:spLocks noGrp="1" noChangeArrowheads="1"/>
          </p:cNvSpPr>
          <p:nvPr>
            <p:ph type="title"/>
          </p:nvPr>
        </p:nvSpPr>
        <p:spPr>
          <a:xfrm>
            <a:off x="241300" y="365125"/>
            <a:ext cx="8637588" cy="644525"/>
          </a:xfrm>
        </p:spPr>
        <p:txBody>
          <a:bodyPr/>
          <a:lstStyle/>
          <a:p>
            <a:pPr eaLnBrk="1" hangingPunct="1"/>
            <a:r>
              <a:rPr lang="en-US" altLang="en-US"/>
              <a:t>Machine Learning</a:t>
            </a:r>
          </a:p>
        </p:txBody>
      </p:sp>
      <p:sp>
        <p:nvSpPr>
          <p:cNvPr id="131080" name="Text Placeholder 4">
            <a:extLst>
              <a:ext uri="{FF2B5EF4-FFF2-40B4-BE49-F238E27FC236}">
                <a16:creationId xmlns:a16="http://schemas.microsoft.com/office/drawing/2014/main" id="{8891CB73-5D8C-2E45-A3EF-7DF6988D7C5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131081" name="TextBox 9">
            <a:extLst>
              <a:ext uri="{FF2B5EF4-FFF2-40B4-BE49-F238E27FC236}">
                <a16:creationId xmlns:a16="http://schemas.microsoft.com/office/drawing/2014/main" id="{5AC93FF1-2FE1-1344-8305-B393CCB97D15}"/>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Studio Lab</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0" name="Graphic 19">
            <a:extLst>
              <a:ext uri="{FF2B5EF4-FFF2-40B4-BE49-F238E27FC236}">
                <a16:creationId xmlns:a16="http://schemas.microsoft.com/office/drawing/2014/main" id="{484F21DF-B5C5-3545-944A-6F6F390EFEC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2688"/>
            <a:ext cx="762000" cy="762000"/>
          </a:xfrm>
          <a:prstGeom prst="rect">
            <a:avLst/>
          </a:prstGeom>
        </p:spPr>
      </p:pic>
      <p:sp>
        <p:nvSpPr>
          <p:cNvPr id="12" name="TextBox 11">
            <a:extLst>
              <a:ext uri="{FF2B5EF4-FFF2-40B4-BE49-F238E27FC236}">
                <a16:creationId xmlns:a16="http://schemas.microsoft.com/office/drawing/2014/main" id="{86F2F228-D5CE-7546-8B41-512C342477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Comprehend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Medical</a:t>
            </a:r>
          </a:p>
        </p:txBody>
      </p:sp>
      <p:pic>
        <p:nvPicPr>
          <p:cNvPr id="13" name="Graphic 12">
            <a:extLst>
              <a:ext uri="{FF2B5EF4-FFF2-40B4-BE49-F238E27FC236}">
                <a16:creationId xmlns:a16="http://schemas.microsoft.com/office/drawing/2014/main" id="{51B9154A-E1E0-274A-A094-1852CA9AAF70}"/>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1925" y="1182688"/>
            <a:ext cx="762000" cy="762000"/>
          </a:xfrm>
          <a:prstGeom prst="rect">
            <a:avLst/>
          </a:prstGeom>
        </p:spPr>
      </p:pic>
      <p:sp>
        <p:nvSpPr>
          <p:cNvPr id="16" name="TextBox 12">
            <a:extLst>
              <a:ext uri="{FF2B5EF4-FFF2-40B4-BE49-F238E27FC236}">
                <a16:creationId xmlns:a16="http://schemas.microsoft.com/office/drawing/2014/main" id="{FE02C324-A99C-1E86-3D5B-A2AAA62863D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CodeWhisperer</a:t>
            </a:r>
          </a:p>
        </p:txBody>
      </p:sp>
      <p:pic>
        <p:nvPicPr>
          <p:cNvPr id="17" name="Graphic 16">
            <a:extLst>
              <a:ext uri="{FF2B5EF4-FFF2-40B4-BE49-F238E27FC236}">
                <a16:creationId xmlns:a16="http://schemas.microsoft.com/office/drawing/2014/main" id="{FC73484A-8A3A-B0C3-54CA-BDEF526B0FF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863" y="1182688"/>
            <a:ext cx="762000" cy="762000"/>
          </a:xfrm>
          <a:prstGeom prst="rect">
            <a:avLst/>
          </a:prstGeom>
        </p:spPr>
      </p:pic>
      <p:sp>
        <p:nvSpPr>
          <p:cNvPr id="2" name="TextBox 17">
            <a:extLst>
              <a:ext uri="{FF2B5EF4-FFF2-40B4-BE49-F238E27FC236}">
                <a16:creationId xmlns:a16="http://schemas.microsoft.com/office/drawing/2014/main" id="{E3CFF45B-DE43-7E8D-A15A-3A2CDAC3B8A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Omics</a:t>
            </a:r>
          </a:p>
        </p:txBody>
      </p:sp>
      <p:pic>
        <p:nvPicPr>
          <p:cNvPr id="3" name="Graphic 2">
            <a:extLst>
              <a:ext uri="{FF2B5EF4-FFF2-40B4-BE49-F238E27FC236}">
                <a16:creationId xmlns:a16="http://schemas.microsoft.com/office/drawing/2014/main" id="{7D997FB9-C659-C45A-C864-989C3FE5E69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7564" y="1182688"/>
            <a:ext cx="762000" cy="762000"/>
          </a:xfrm>
          <a:prstGeom prst="rect">
            <a:avLst/>
          </a:prstGeom>
        </p:spPr>
      </p:pic>
      <p:sp>
        <p:nvSpPr>
          <p:cNvPr id="5" name="Slide Number Placeholder 4">
            <a:extLst>
              <a:ext uri="{FF2B5EF4-FFF2-40B4-BE49-F238E27FC236}">
                <a16:creationId xmlns:a16="http://schemas.microsoft.com/office/drawing/2014/main" id="{7DC8FD18-1D39-54B2-752C-A2EEF8809889}"/>
              </a:ext>
            </a:extLst>
          </p:cNvPr>
          <p:cNvSpPr>
            <a:spLocks noGrp="1"/>
          </p:cNvSpPr>
          <p:nvPr>
            <p:ph type="sldNum" sz="quarter" idx="11"/>
          </p:nvPr>
        </p:nvSpPr>
        <p:spPr/>
        <p:txBody>
          <a:bodyPr/>
          <a:lstStyle/>
          <a:p>
            <a:fld id="{EB4B8DE2-A4E8-46E4-8BBF-D75455EFF32C}" type="slidenum">
              <a:rPr lang="en-US" smtClean="0"/>
              <a:pPr/>
              <a:t>106</a:t>
            </a:fld>
            <a:endParaRPr lang="en-US"/>
          </a:p>
        </p:txBody>
      </p:sp>
      <p:sp>
        <p:nvSpPr>
          <p:cNvPr id="6" name="Footer Placeholder 5">
            <a:extLst>
              <a:ext uri="{FF2B5EF4-FFF2-40B4-BE49-F238E27FC236}">
                <a16:creationId xmlns:a16="http://schemas.microsoft.com/office/drawing/2014/main" id="{D6D938D2-2FDD-FEF9-655A-592BACA8F35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0614495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Graphic 7">
            <a:extLst>
              <a:ext uri="{FF2B5EF4-FFF2-40B4-BE49-F238E27FC236}">
                <a16:creationId xmlns:a16="http://schemas.microsoft.com/office/drawing/2014/main" id="{780DA8D5-3B34-7A42-AB8A-9DC8DF3E538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F28A909-BE53-A176-BAAA-ADE359A5D674}"/>
              </a:ext>
            </a:extLst>
          </p:cNvPr>
          <p:cNvSpPr>
            <a:spLocks noGrp="1"/>
          </p:cNvSpPr>
          <p:nvPr>
            <p:ph type="sldNum" sz="quarter" idx="10"/>
          </p:nvPr>
        </p:nvSpPr>
        <p:spPr/>
        <p:txBody>
          <a:bodyPr/>
          <a:lstStyle/>
          <a:p>
            <a:fld id="{EB4B8DE2-A4E8-46E4-8BBF-D75455EFF32C}" type="slidenum">
              <a:rPr lang="en-US" smtClean="0"/>
              <a:pPr/>
              <a:t>107</a:t>
            </a:fld>
            <a:endParaRPr lang="en-US"/>
          </a:p>
        </p:txBody>
      </p:sp>
      <p:sp>
        <p:nvSpPr>
          <p:cNvPr id="132098" name="Title 1">
            <a:extLst>
              <a:ext uri="{FF2B5EF4-FFF2-40B4-BE49-F238E27FC236}">
                <a16:creationId xmlns:a16="http://schemas.microsoft.com/office/drawing/2014/main" id="{AE00CE56-207B-2945-995E-BE4CC574FFF2}"/>
              </a:ext>
            </a:extLst>
          </p:cNvPr>
          <p:cNvSpPr>
            <a:spLocks noGrp="1" noChangeArrowheads="1"/>
          </p:cNvSpPr>
          <p:nvPr>
            <p:ph type="ctrTitle"/>
          </p:nvPr>
        </p:nvSpPr>
        <p:spPr/>
        <p:txBody>
          <a:bodyPr/>
          <a:lstStyle/>
          <a:p>
            <a:r>
              <a:rPr lang="en-US" altLang="en-US"/>
              <a:t>Management &amp; Governance</a:t>
            </a:r>
          </a:p>
        </p:txBody>
      </p:sp>
      <p:sp>
        <p:nvSpPr>
          <p:cNvPr id="132101" name="Title 3">
            <a:extLst>
              <a:ext uri="{FF2B5EF4-FFF2-40B4-BE49-F238E27FC236}">
                <a16:creationId xmlns:a16="http://schemas.microsoft.com/office/drawing/2014/main" id="{EA348FC8-AF69-0B4A-B735-F507201B481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6EA576F8-8342-D5AC-4AB5-B64E7CDFDEE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5" name="Graphic 17">
            <a:extLst>
              <a:ext uri="{FF2B5EF4-FFF2-40B4-BE49-F238E27FC236}">
                <a16:creationId xmlns:a16="http://schemas.microsoft.com/office/drawing/2014/main" id="{443A8EDD-16C2-6848-83A6-4582C7B74B7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itle 1">
            <a:extLst>
              <a:ext uri="{FF2B5EF4-FFF2-40B4-BE49-F238E27FC236}">
                <a16:creationId xmlns:a16="http://schemas.microsoft.com/office/drawing/2014/main" id="{5F7A2A85-19C6-7541-AEC3-532C78C7836E}"/>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3129" name="Text Placeholder 4">
            <a:extLst>
              <a:ext uri="{FF2B5EF4-FFF2-40B4-BE49-F238E27FC236}">
                <a16:creationId xmlns:a16="http://schemas.microsoft.com/office/drawing/2014/main" id="{CFCBA71C-59C5-0F4F-833F-53301CB409D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1/9</a:t>
            </a:r>
          </a:p>
        </p:txBody>
      </p:sp>
      <p:sp>
        <p:nvSpPr>
          <p:cNvPr id="133130" name="TextBox 9">
            <a:extLst>
              <a:ext uri="{FF2B5EF4-FFF2-40B4-BE49-F238E27FC236}">
                <a16:creationId xmlns:a16="http://schemas.microsoft.com/office/drawing/2014/main" id="{F9D6EE48-441C-334D-8184-61EA0808B9C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CloudWatch</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3137" name="TextBox 16">
            <a:extLst>
              <a:ext uri="{FF2B5EF4-FFF2-40B4-BE49-F238E27FC236}">
                <a16:creationId xmlns:a16="http://schemas.microsoft.com/office/drawing/2014/main" id="{CC40AD60-B662-784F-9983-7E935CFCAA3A}"/>
              </a:ext>
            </a:extLst>
          </p:cNvPr>
          <p:cNvSpPr txBox="1">
            <a:spLocks noChangeArrowheads="1"/>
          </p:cNvSpPr>
          <p:nvPr/>
        </p:nvSpPr>
        <p:spPr bwMode="auto">
          <a:xfrm>
            <a:off x="2449157" y="32766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Alarm</a:t>
            </a:r>
          </a:p>
        </p:txBody>
      </p:sp>
      <p:sp>
        <p:nvSpPr>
          <p:cNvPr id="133138" name="TextBox 18">
            <a:extLst>
              <a:ext uri="{FF2B5EF4-FFF2-40B4-BE49-F238E27FC236}">
                <a16:creationId xmlns:a16="http://schemas.microsoft.com/office/drawing/2014/main" id="{5B4D693A-399B-9449-B330-059CE1BF8C9F}"/>
              </a:ext>
            </a:extLst>
          </p:cNvPr>
          <p:cNvSpPr txBox="1">
            <a:spLocks noChangeArrowheads="1"/>
          </p:cNvSpPr>
          <p:nvPr/>
        </p:nvSpPr>
        <p:spPr bwMode="auto">
          <a:xfrm>
            <a:off x="3505005"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sp>
        <p:nvSpPr>
          <p:cNvPr id="133139" name="TextBox 20">
            <a:extLst>
              <a:ext uri="{FF2B5EF4-FFF2-40B4-BE49-F238E27FC236}">
                <a16:creationId xmlns:a16="http://schemas.microsoft.com/office/drawing/2014/main" id="{A561273F-29A9-C547-A3BF-A7077BEAFA7F}"/>
              </a:ext>
            </a:extLst>
          </p:cNvPr>
          <p:cNvSpPr txBox="1">
            <a:spLocks noChangeArrowheads="1"/>
          </p:cNvSpPr>
          <p:nvPr/>
        </p:nvSpPr>
        <p:spPr bwMode="auto">
          <a:xfrm>
            <a:off x="2263845" y="4340225"/>
            <a:ext cx="1163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(time-based)</a:t>
            </a:r>
          </a:p>
        </p:txBody>
      </p:sp>
      <p:sp>
        <p:nvSpPr>
          <p:cNvPr id="133140" name="TextBox 25">
            <a:extLst>
              <a:ext uri="{FF2B5EF4-FFF2-40B4-BE49-F238E27FC236}">
                <a16:creationId xmlns:a16="http://schemas.microsoft.com/office/drawing/2014/main" id="{9A1CA2D0-8996-8A4A-AC45-59216DF177D2}"/>
              </a:ext>
            </a:extLst>
          </p:cNvPr>
          <p:cNvSpPr txBox="1">
            <a:spLocks noChangeArrowheads="1"/>
          </p:cNvSpPr>
          <p:nvPr/>
        </p:nvSpPr>
        <p:spPr bwMode="auto">
          <a:xfrm>
            <a:off x="3319694" y="4337050"/>
            <a:ext cx="1163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(event-based)</a:t>
            </a:r>
          </a:p>
        </p:txBody>
      </p:sp>
      <p:sp>
        <p:nvSpPr>
          <p:cNvPr id="133151" name="TextBox 31">
            <a:extLst>
              <a:ext uri="{FF2B5EF4-FFF2-40B4-BE49-F238E27FC236}">
                <a16:creationId xmlns:a16="http://schemas.microsoft.com/office/drawing/2014/main" id="{D733959C-1D39-E64D-BC58-F02A1B8B0B36}"/>
              </a:ext>
            </a:extLst>
          </p:cNvPr>
          <p:cNvSpPr txBox="1">
            <a:spLocks noChangeArrowheads="1"/>
          </p:cNvSpPr>
          <p:nvPr/>
        </p:nvSpPr>
        <p:spPr bwMode="auto">
          <a:xfrm>
            <a:off x="2263846" y="5559426"/>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Logs</a:t>
            </a:r>
          </a:p>
        </p:txBody>
      </p:sp>
      <p:sp>
        <p:nvSpPr>
          <p:cNvPr id="33" name="TextBox 25">
            <a:extLst>
              <a:ext uri="{FF2B5EF4-FFF2-40B4-BE49-F238E27FC236}">
                <a16:creationId xmlns:a16="http://schemas.microsoft.com/office/drawing/2014/main" id="{708A2930-07EC-E94E-A8B6-1FB72B43F7C4}"/>
              </a:ext>
            </a:extLst>
          </p:cNvPr>
          <p:cNvSpPr txBox="1">
            <a:spLocks noChangeArrowheads="1"/>
          </p:cNvSpPr>
          <p:nvPr/>
        </p:nvSpPr>
        <p:spPr bwMode="auto">
          <a:xfrm>
            <a:off x="3319693" y="5565775"/>
            <a:ext cx="11636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Synthetics</a:t>
            </a:r>
          </a:p>
        </p:txBody>
      </p:sp>
      <p:pic>
        <p:nvPicPr>
          <p:cNvPr id="39" name="Graphic 21">
            <a:extLst>
              <a:ext uri="{FF2B5EF4-FFF2-40B4-BE49-F238E27FC236}">
                <a16:creationId xmlns:a16="http://schemas.microsoft.com/office/drawing/2014/main" id="{4320B773-4CEB-E940-A9DD-79DF6FCDEF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563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19">
            <a:extLst>
              <a:ext uri="{FF2B5EF4-FFF2-40B4-BE49-F238E27FC236}">
                <a16:creationId xmlns:a16="http://schemas.microsoft.com/office/drawing/2014/main" id="{4F4B8BD8-A763-3D4B-8097-FCA824861B8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645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E60DECA5-7305-EB40-957E-DEE3D7DFCBF7}"/>
              </a:ext>
            </a:extLst>
          </p:cNvPr>
          <p:cNvSpPr txBox="1">
            <a:spLocks noChangeArrowheads="1"/>
          </p:cNvSpPr>
          <p:nvPr/>
        </p:nvSpPr>
        <p:spPr bwMode="auto">
          <a:xfrm>
            <a:off x="6769222"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Auto Scaling</a:t>
            </a:r>
          </a:p>
        </p:txBody>
      </p:sp>
      <p:sp>
        <p:nvSpPr>
          <p:cNvPr id="42" name="TextBox 12">
            <a:extLst>
              <a:ext uri="{FF2B5EF4-FFF2-40B4-BE49-F238E27FC236}">
                <a16:creationId xmlns:a16="http://schemas.microsoft.com/office/drawing/2014/main" id="{5CC1F16D-CB68-B24B-90B1-3A527B9AF19A}"/>
              </a:ext>
            </a:extLst>
          </p:cNvPr>
          <p:cNvSpPr txBox="1">
            <a:spLocks noChangeArrowheads="1"/>
          </p:cNvSpPr>
          <p:nvPr/>
        </p:nvSpPr>
        <p:spPr bwMode="auto">
          <a:xfrm>
            <a:off x="906792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43" name="TextBox 26">
            <a:extLst>
              <a:ext uri="{FF2B5EF4-FFF2-40B4-BE49-F238E27FC236}">
                <a16:creationId xmlns:a16="http://schemas.microsoft.com/office/drawing/2014/main" id="{0591492C-6DEC-944A-9709-F38C1F29BF24}"/>
              </a:ext>
            </a:extLst>
          </p:cNvPr>
          <p:cNvSpPr txBox="1">
            <a:spLocks noChangeArrowheads="1"/>
          </p:cNvSpPr>
          <p:nvPr/>
        </p:nvSpPr>
        <p:spPr bwMode="auto">
          <a:xfrm>
            <a:off x="9028234" y="327660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Change set</a:t>
            </a:r>
          </a:p>
        </p:txBody>
      </p:sp>
      <p:sp>
        <p:nvSpPr>
          <p:cNvPr id="44" name="TextBox 27">
            <a:extLst>
              <a:ext uri="{FF2B5EF4-FFF2-40B4-BE49-F238E27FC236}">
                <a16:creationId xmlns:a16="http://schemas.microsoft.com/office/drawing/2014/main" id="{DEBF0C93-04DF-2D4A-AA27-6CF72A9654DB}"/>
              </a:ext>
            </a:extLst>
          </p:cNvPr>
          <p:cNvSpPr txBox="1">
            <a:spLocks noChangeArrowheads="1"/>
          </p:cNvSpPr>
          <p:nvPr/>
        </p:nvSpPr>
        <p:spPr bwMode="auto">
          <a:xfrm>
            <a:off x="10150597" y="3276600"/>
            <a:ext cx="12255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a:t>
            </a:r>
          </a:p>
        </p:txBody>
      </p:sp>
      <p:sp>
        <p:nvSpPr>
          <p:cNvPr id="45" name="TextBox 28">
            <a:extLst>
              <a:ext uri="{FF2B5EF4-FFF2-40B4-BE49-F238E27FC236}">
                <a16:creationId xmlns:a16="http://schemas.microsoft.com/office/drawing/2014/main" id="{46B9ACB1-F673-CF4F-A45E-E7E307CB72F1}"/>
              </a:ext>
            </a:extLst>
          </p:cNvPr>
          <p:cNvSpPr txBox="1">
            <a:spLocks noChangeArrowheads="1"/>
          </p:cNvSpPr>
          <p:nvPr/>
        </p:nvSpPr>
        <p:spPr bwMode="auto">
          <a:xfrm>
            <a:off x="9048872" y="4362450"/>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Template</a:t>
            </a:r>
          </a:p>
        </p:txBody>
      </p:sp>
      <p:sp>
        <p:nvSpPr>
          <p:cNvPr id="49" name="TextBox 18">
            <a:extLst>
              <a:ext uri="{FF2B5EF4-FFF2-40B4-BE49-F238E27FC236}">
                <a16:creationId xmlns:a16="http://schemas.microsoft.com/office/drawing/2014/main" id="{B8630502-8581-B247-8E07-6F0C32C34C33}"/>
              </a:ext>
            </a:extLst>
          </p:cNvPr>
          <p:cNvSpPr txBox="1">
            <a:spLocks noChangeArrowheads="1"/>
          </p:cNvSpPr>
          <p:nvPr/>
        </p:nvSpPr>
        <p:spPr bwMode="auto">
          <a:xfrm>
            <a:off x="4578350" y="3289300"/>
            <a:ext cx="7930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RUM</a:t>
            </a:r>
          </a:p>
        </p:txBody>
      </p:sp>
      <p:sp>
        <p:nvSpPr>
          <p:cNvPr id="50" name="TextBox 25">
            <a:extLst>
              <a:ext uri="{FF2B5EF4-FFF2-40B4-BE49-F238E27FC236}">
                <a16:creationId xmlns:a16="http://schemas.microsoft.com/office/drawing/2014/main" id="{A2447985-7B8C-F34B-84B6-0CE106472D14}"/>
              </a:ext>
            </a:extLst>
          </p:cNvPr>
          <p:cNvSpPr txBox="1">
            <a:spLocks noChangeArrowheads="1"/>
          </p:cNvSpPr>
          <p:nvPr/>
        </p:nvSpPr>
        <p:spPr bwMode="auto">
          <a:xfrm>
            <a:off x="4450253" y="4337050"/>
            <a:ext cx="1049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Evidently</a:t>
            </a:r>
          </a:p>
        </p:txBody>
      </p:sp>
      <p:sp>
        <p:nvSpPr>
          <p:cNvPr id="53" name="TextBox 25">
            <a:extLst>
              <a:ext uri="{FF2B5EF4-FFF2-40B4-BE49-F238E27FC236}">
                <a16:creationId xmlns:a16="http://schemas.microsoft.com/office/drawing/2014/main" id="{431073A8-F5D3-D740-9CBB-E7C32B3B8E28}"/>
              </a:ext>
            </a:extLst>
          </p:cNvPr>
          <p:cNvSpPr txBox="1">
            <a:spLocks noChangeArrowheads="1"/>
          </p:cNvSpPr>
          <p:nvPr/>
        </p:nvSpPr>
        <p:spPr bwMode="auto">
          <a:xfrm>
            <a:off x="4328645" y="5565775"/>
            <a:ext cx="1279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Metrics Insights</a:t>
            </a:r>
          </a:p>
        </p:txBody>
      </p:sp>
      <p:sp>
        <p:nvSpPr>
          <p:cNvPr id="2" name="TextBox 18">
            <a:extLst>
              <a:ext uri="{FF2B5EF4-FFF2-40B4-BE49-F238E27FC236}">
                <a16:creationId xmlns:a16="http://schemas.microsoft.com/office/drawing/2014/main" id="{223F0B21-594E-D473-826E-E17C97E928F2}"/>
              </a:ext>
            </a:extLst>
          </p:cNvPr>
          <p:cNvSpPr txBox="1">
            <a:spLocks noChangeArrowheads="1"/>
          </p:cNvSpPr>
          <p:nvPr/>
        </p:nvSpPr>
        <p:spPr bwMode="auto">
          <a:xfrm>
            <a:off x="5451116" y="3289300"/>
            <a:ext cx="1205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Cross-account observability</a:t>
            </a:r>
          </a:p>
        </p:txBody>
      </p:sp>
      <p:sp>
        <p:nvSpPr>
          <p:cNvPr id="3" name="TextBox 25">
            <a:extLst>
              <a:ext uri="{FF2B5EF4-FFF2-40B4-BE49-F238E27FC236}">
                <a16:creationId xmlns:a16="http://schemas.microsoft.com/office/drawing/2014/main" id="{E65D5CFA-6815-FF66-821A-6FF3AD222B51}"/>
              </a:ext>
            </a:extLst>
          </p:cNvPr>
          <p:cNvSpPr txBox="1">
            <a:spLocks noChangeArrowheads="1"/>
          </p:cNvSpPr>
          <p:nvPr/>
        </p:nvSpPr>
        <p:spPr bwMode="auto">
          <a:xfrm>
            <a:off x="5451117" y="4337050"/>
            <a:ext cx="12051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protection</a:t>
            </a:r>
          </a:p>
        </p:txBody>
      </p:sp>
      <p:pic>
        <p:nvPicPr>
          <p:cNvPr id="38" name="Graphic 37">
            <a:extLst>
              <a:ext uri="{FF2B5EF4-FFF2-40B4-BE49-F238E27FC236}">
                <a16:creationId xmlns:a16="http://schemas.microsoft.com/office/drawing/2014/main" id="{27810018-A4E4-514B-7E66-A284DE440F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14699" y="3908747"/>
            <a:ext cx="457200" cy="457200"/>
          </a:xfrm>
          <a:prstGeom prst="rect">
            <a:avLst/>
          </a:prstGeom>
        </p:spPr>
      </p:pic>
      <p:pic>
        <p:nvPicPr>
          <p:cNvPr id="55" name="Graphic 54">
            <a:extLst>
              <a:ext uri="{FF2B5EF4-FFF2-40B4-BE49-F238E27FC236}">
                <a16:creationId xmlns:a16="http://schemas.microsoft.com/office/drawing/2014/main" id="{20A1AC65-CDFD-6E4F-459E-F4DDA9CCAE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45884" y="2799452"/>
            <a:ext cx="457200" cy="457200"/>
          </a:xfrm>
          <a:prstGeom prst="rect">
            <a:avLst/>
          </a:prstGeom>
        </p:spPr>
      </p:pic>
      <p:pic>
        <p:nvPicPr>
          <p:cNvPr id="56" name="Graphic 55">
            <a:extLst>
              <a:ext uri="{FF2B5EF4-FFF2-40B4-BE49-F238E27FC236}">
                <a16:creationId xmlns:a16="http://schemas.microsoft.com/office/drawing/2014/main" id="{6B58DD2C-621E-53C1-CE8E-9A5A0BAD510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13997" y="2799452"/>
            <a:ext cx="457200" cy="457200"/>
          </a:xfrm>
          <a:prstGeom prst="rect">
            <a:avLst/>
          </a:prstGeom>
        </p:spPr>
      </p:pic>
      <p:pic>
        <p:nvPicPr>
          <p:cNvPr id="57" name="Graphic 56">
            <a:extLst>
              <a:ext uri="{FF2B5EF4-FFF2-40B4-BE49-F238E27FC236}">
                <a16:creationId xmlns:a16="http://schemas.microsoft.com/office/drawing/2014/main" id="{3CD2C0F9-13F6-FBE7-73C7-3E1FC3D37A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74352" y="5112266"/>
            <a:ext cx="457200" cy="457200"/>
          </a:xfrm>
          <a:prstGeom prst="rect">
            <a:avLst/>
          </a:prstGeom>
        </p:spPr>
      </p:pic>
      <p:pic>
        <p:nvPicPr>
          <p:cNvPr id="58" name="Graphic 57">
            <a:extLst>
              <a:ext uri="{FF2B5EF4-FFF2-40B4-BE49-F238E27FC236}">
                <a16:creationId xmlns:a16="http://schemas.microsoft.com/office/drawing/2014/main" id="{0CB58D7D-A500-2945-17E1-8D84FD5A52B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41168" y="2816331"/>
            <a:ext cx="457200" cy="457200"/>
          </a:xfrm>
          <a:prstGeom prst="rect">
            <a:avLst/>
          </a:prstGeom>
        </p:spPr>
      </p:pic>
      <p:pic>
        <p:nvPicPr>
          <p:cNvPr id="59" name="Graphic 58">
            <a:extLst>
              <a:ext uri="{FF2B5EF4-FFF2-40B4-BE49-F238E27FC236}">
                <a16:creationId xmlns:a16="http://schemas.microsoft.com/office/drawing/2014/main" id="{B7914560-3034-E8D3-DFC0-3D6A2D86908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78286" y="2811426"/>
            <a:ext cx="457200" cy="457200"/>
          </a:xfrm>
          <a:prstGeom prst="rect">
            <a:avLst/>
          </a:prstGeom>
        </p:spPr>
      </p:pic>
      <p:pic>
        <p:nvPicPr>
          <p:cNvPr id="60" name="Graphic 59">
            <a:extLst>
              <a:ext uri="{FF2B5EF4-FFF2-40B4-BE49-F238E27FC236}">
                <a16:creationId xmlns:a16="http://schemas.microsoft.com/office/drawing/2014/main" id="{CC80FF6D-C9CA-9A07-BEF7-19E170982D7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41168" y="5112266"/>
            <a:ext cx="457200" cy="457200"/>
          </a:xfrm>
          <a:prstGeom prst="rect">
            <a:avLst/>
          </a:prstGeom>
        </p:spPr>
      </p:pic>
      <p:pic>
        <p:nvPicPr>
          <p:cNvPr id="61" name="Graphic 60">
            <a:extLst>
              <a:ext uri="{FF2B5EF4-FFF2-40B4-BE49-F238E27FC236}">
                <a16:creationId xmlns:a16="http://schemas.microsoft.com/office/drawing/2014/main" id="{000BFF6C-D96C-2002-F35D-0C3EEF2A5F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615900" y="5100666"/>
            <a:ext cx="457200" cy="457200"/>
          </a:xfrm>
          <a:prstGeom prst="rect">
            <a:avLst/>
          </a:prstGeom>
        </p:spPr>
      </p:pic>
      <p:pic>
        <p:nvPicPr>
          <p:cNvPr id="62" name="Graphic 61">
            <a:extLst>
              <a:ext uri="{FF2B5EF4-FFF2-40B4-BE49-F238E27FC236}">
                <a16:creationId xmlns:a16="http://schemas.microsoft.com/office/drawing/2014/main" id="{F1C80D26-3158-8B3E-D9AE-870ACAF1499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52935" y="3877856"/>
            <a:ext cx="457200" cy="457200"/>
          </a:xfrm>
          <a:prstGeom prst="rect">
            <a:avLst/>
          </a:prstGeom>
        </p:spPr>
      </p:pic>
      <p:pic>
        <p:nvPicPr>
          <p:cNvPr id="63" name="Graphic 62">
            <a:extLst>
              <a:ext uri="{FF2B5EF4-FFF2-40B4-BE49-F238E27FC236}">
                <a16:creationId xmlns:a16="http://schemas.microsoft.com/office/drawing/2014/main" id="{C6E27F44-AEAD-B60C-6FAC-A31EE643E50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15828" y="3877856"/>
            <a:ext cx="457200" cy="457200"/>
          </a:xfrm>
          <a:prstGeom prst="rect">
            <a:avLst/>
          </a:prstGeom>
        </p:spPr>
      </p:pic>
      <p:pic>
        <p:nvPicPr>
          <p:cNvPr id="133120" name="Graphic 133119">
            <a:extLst>
              <a:ext uri="{FF2B5EF4-FFF2-40B4-BE49-F238E27FC236}">
                <a16:creationId xmlns:a16="http://schemas.microsoft.com/office/drawing/2014/main" id="{C99A2A73-C02D-1EF7-BC1F-18BAEC8A532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670753" y="3877856"/>
            <a:ext cx="457200" cy="457200"/>
          </a:xfrm>
          <a:prstGeom prst="rect">
            <a:avLst/>
          </a:prstGeom>
        </p:spPr>
      </p:pic>
      <p:pic>
        <p:nvPicPr>
          <p:cNvPr id="133122" name="Graphic 133121">
            <a:extLst>
              <a:ext uri="{FF2B5EF4-FFF2-40B4-BE49-F238E27FC236}">
                <a16:creationId xmlns:a16="http://schemas.microsoft.com/office/drawing/2014/main" id="{75A76535-BE68-D1CF-3A95-F5AB7934D31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820785" y="3877856"/>
            <a:ext cx="457200" cy="457200"/>
          </a:xfrm>
          <a:prstGeom prst="rect">
            <a:avLst/>
          </a:prstGeom>
        </p:spPr>
      </p:pic>
      <p:pic>
        <p:nvPicPr>
          <p:cNvPr id="133123" name="Graphic 133122">
            <a:extLst>
              <a:ext uri="{FF2B5EF4-FFF2-40B4-BE49-F238E27FC236}">
                <a16:creationId xmlns:a16="http://schemas.microsoft.com/office/drawing/2014/main" id="{DEACEC67-C332-26BF-BDDF-7DF2DB890E1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825983" y="2820052"/>
            <a:ext cx="457200" cy="457200"/>
          </a:xfrm>
          <a:prstGeom prst="rect">
            <a:avLst/>
          </a:prstGeom>
        </p:spPr>
      </p:pic>
      <p:pic>
        <p:nvPicPr>
          <p:cNvPr id="133124" name="Graphic 133123">
            <a:extLst>
              <a:ext uri="{FF2B5EF4-FFF2-40B4-BE49-F238E27FC236}">
                <a16:creationId xmlns:a16="http://schemas.microsoft.com/office/drawing/2014/main" id="{32BAA47A-865D-CF03-41FD-F0AD35D6BB9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2621888" y="2802912"/>
            <a:ext cx="457200" cy="457200"/>
          </a:xfrm>
          <a:prstGeom prst="rect">
            <a:avLst/>
          </a:prstGeom>
        </p:spPr>
      </p:pic>
      <p:sp>
        <p:nvSpPr>
          <p:cNvPr id="5" name="Slide Number Placeholder 4">
            <a:extLst>
              <a:ext uri="{FF2B5EF4-FFF2-40B4-BE49-F238E27FC236}">
                <a16:creationId xmlns:a16="http://schemas.microsoft.com/office/drawing/2014/main" id="{CA095617-C097-995D-F302-B3EF374A96DA}"/>
              </a:ext>
            </a:extLst>
          </p:cNvPr>
          <p:cNvSpPr>
            <a:spLocks noGrp="1"/>
          </p:cNvSpPr>
          <p:nvPr>
            <p:ph type="sldNum" sz="quarter" idx="11"/>
          </p:nvPr>
        </p:nvSpPr>
        <p:spPr/>
        <p:txBody>
          <a:bodyPr/>
          <a:lstStyle/>
          <a:p>
            <a:fld id="{EB4B8DE2-A4E8-46E4-8BBF-D75455EFF32C}" type="slidenum">
              <a:rPr lang="en-US" smtClean="0"/>
              <a:pPr/>
              <a:t>108</a:t>
            </a:fld>
            <a:endParaRPr lang="en-US"/>
          </a:p>
        </p:txBody>
      </p:sp>
      <p:sp>
        <p:nvSpPr>
          <p:cNvPr id="6" name="Footer Placeholder 5">
            <a:extLst>
              <a:ext uri="{FF2B5EF4-FFF2-40B4-BE49-F238E27FC236}">
                <a16:creationId xmlns:a16="http://schemas.microsoft.com/office/drawing/2014/main" id="{559BBD90-B19E-C8E6-5C59-E11454B1E6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Graphic 18">
            <a:extLst>
              <a:ext uri="{FF2B5EF4-FFF2-40B4-BE49-F238E27FC236}">
                <a16:creationId xmlns:a16="http://schemas.microsoft.com/office/drawing/2014/main" id="{8CA02A9B-0AE4-7C49-A05A-1003BFDE74C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49" name="Title 1">
            <a:extLst>
              <a:ext uri="{FF2B5EF4-FFF2-40B4-BE49-F238E27FC236}">
                <a16:creationId xmlns:a16="http://schemas.microsoft.com/office/drawing/2014/main" id="{1DCF0E29-921C-6C45-BE42-0EA6B754F87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4152" name="Text Placeholder 4">
            <a:extLst>
              <a:ext uri="{FF2B5EF4-FFF2-40B4-BE49-F238E27FC236}">
                <a16:creationId xmlns:a16="http://schemas.microsoft.com/office/drawing/2014/main" id="{FC755980-4CE1-F243-8EE2-46501571F7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4155" name="TextBox 11">
            <a:extLst>
              <a:ext uri="{FF2B5EF4-FFF2-40B4-BE49-F238E27FC236}">
                <a16:creationId xmlns:a16="http://schemas.microsoft.com/office/drawing/2014/main" id="{5C8E566C-437D-8746-8A1B-F8B7B419C60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Config</a:t>
            </a:r>
          </a:p>
        </p:txBody>
      </p:sp>
      <p:sp>
        <p:nvSpPr>
          <p:cNvPr id="134156" name="TextBox 12">
            <a:extLst>
              <a:ext uri="{FF2B5EF4-FFF2-40B4-BE49-F238E27FC236}">
                <a16:creationId xmlns:a16="http://schemas.microsoft.com/office/drawing/2014/main" id="{C28082E7-4BB1-8C4B-9F25-D70A62EC01A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License Manager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5">
            <a:extLst>
              <a:ext uri="{FF2B5EF4-FFF2-40B4-BE49-F238E27FC236}">
                <a16:creationId xmlns:a16="http://schemas.microsoft.com/office/drawing/2014/main" id="{85235CB9-C974-7449-A864-9B61C66FCC34}"/>
              </a:ext>
            </a:extLst>
          </p:cNvPr>
          <p:cNvSpPr txBox="1">
            <a:spLocks noChangeArrowheads="1"/>
          </p:cNvSpPr>
          <p:nvPr/>
        </p:nvSpPr>
        <p:spPr bwMode="auto">
          <a:xfrm>
            <a:off x="7055956" y="32607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License blending</a:t>
            </a:r>
          </a:p>
        </p:txBody>
      </p:sp>
      <p:sp>
        <p:nvSpPr>
          <p:cNvPr id="24" name="TextBox 16">
            <a:extLst>
              <a:ext uri="{FF2B5EF4-FFF2-40B4-BE49-F238E27FC236}">
                <a16:creationId xmlns:a16="http://schemas.microsoft.com/office/drawing/2014/main" id="{8A8F1DFF-6AB3-D244-88A7-0880E96DDDB8}"/>
              </a:ext>
            </a:extLst>
          </p:cNvPr>
          <p:cNvSpPr txBox="1">
            <a:spLocks noChangeArrowheads="1"/>
          </p:cNvSpPr>
          <p:nvPr/>
        </p:nvSpPr>
        <p:spPr bwMode="auto">
          <a:xfrm>
            <a:off x="7055956" y="4327525"/>
            <a:ext cx="17340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discovery</a:t>
            </a:r>
          </a:p>
        </p:txBody>
      </p:sp>
      <p:pic>
        <p:nvPicPr>
          <p:cNvPr id="28" name="Graphic 27">
            <a:extLst>
              <a:ext uri="{FF2B5EF4-FFF2-40B4-BE49-F238E27FC236}">
                <a16:creationId xmlns:a16="http://schemas.microsoft.com/office/drawing/2014/main" id="{CC8BB919-B452-2C40-9128-8B7430DFCFE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94614" y="2803525"/>
            <a:ext cx="457200" cy="457200"/>
          </a:xfrm>
          <a:prstGeom prst="rect">
            <a:avLst/>
          </a:prstGeom>
        </p:spPr>
      </p:pic>
      <p:pic>
        <p:nvPicPr>
          <p:cNvPr id="31" name="Graphic 30">
            <a:extLst>
              <a:ext uri="{FF2B5EF4-FFF2-40B4-BE49-F238E27FC236}">
                <a16:creationId xmlns:a16="http://schemas.microsoft.com/office/drawing/2014/main" id="{762A9ABD-F4C0-3F43-9921-20BF5A8F3B6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699376" y="3870325"/>
            <a:ext cx="457200" cy="457200"/>
          </a:xfrm>
          <a:prstGeom prst="rect">
            <a:avLst/>
          </a:prstGeom>
        </p:spPr>
      </p:pic>
      <p:pic>
        <p:nvPicPr>
          <p:cNvPr id="21" name="Graphic 20">
            <a:extLst>
              <a:ext uri="{FF2B5EF4-FFF2-40B4-BE49-F238E27FC236}">
                <a16:creationId xmlns:a16="http://schemas.microsoft.com/office/drawing/2014/main" id="{A9C02990-FEF1-1A4C-AC6D-B012894E6C03}"/>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7100" y="1185574"/>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6">
            <a:extLst>
              <a:ext uri="{FF2B5EF4-FFF2-40B4-BE49-F238E27FC236}">
                <a16:creationId xmlns:a16="http://schemas.microsoft.com/office/drawing/2014/main" id="{81F0144D-A9FA-274D-9DEE-A42E3D2E8B07}"/>
              </a:ext>
            </a:extLst>
          </p:cNvPr>
          <p:cNvSpPr txBox="1">
            <a:spLocks noChangeArrowheads="1"/>
          </p:cNvSpPr>
          <p:nvPr/>
        </p:nvSpPr>
        <p:spPr bwMode="auto">
          <a:xfrm>
            <a:off x="9102725" y="1946275"/>
            <a:ext cx="22018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Health Dashboard</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000" dirty="0">
                <a:latin typeface="Arial" panose="020B0604020202020204" pitchFamily="34" charset="0"/>
                <a:ea typeface="Amazon Ember" panose="020B0603020204020204" pitchFamily="34" charset="0"/>
                <a:cs typeface="Arial" panose="020B0604020202020204" pitchFamily="34" charset="0"/>
              </a:rPr>
              <a:t>(successor to AWS Personal </a:t>
            </a:r>
            <a:br>
              <a:rPr lang="en-US" altLang="en-US" sz="1000" dirty="0">
                <a:latin typeface="Arial" panose="020B0604020202020204" pitchFamily="34" charset="0"/>
                <a:ea typeface="Amazon Ember" panose="020B0603020204020204" pitchFamily="34" charset="0"/>
                <a:cs typeface="Arial" panose="020B0604020202020204" pitchFamily="34" charset="0"/>
              </a:rPr>
            </a:br>
            <a:r>
              <a:rPr lang="en-US" altLang="en-US" sz="1000" dirty="0">
                <a:latin typeface="Arial" panose="020B0604020202020204" pitchFamily="34" charset="0"/>
                <a:ea typeface="Amazon Ember" panose="020B0603020204020204" pitchFamily="34" charset="0"/>
                <a:cs typeface="Arial" panose="020B0604020202020204" pitchFamily="34" charset="0"/>
              </a:rPr>
              <a:t>Health Dashboard)</a:t>
            </a:r>
          </a:p>
        </p:txBody>
      </p:sp>
      <p:pic>
        <p:nvPicPr>
          <p:cNvPr id="27" name="Graphic 6">
            <a:extLst>
              <a:ext uri="{FF2B5EF4-FFF2-40B4-BE49-F238E27FC236}">
                <a16:creationId xmlns:a16="http://schemas.microsoft.com/office/drawing/2014/main" id="{281C48EA-07A4-9340-8F85-3DB08A60C5B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7A380D06-4411-6348-AD3E-8D501B077C5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
        <p:nvSpPr>
          <p:cNvPr id="3" name="Slide Number Placeholder 2">
            <a:extLst>
              <a:ext uri="{FF2B5EF4-FFF2-40B4-BE49-F238E27FC236}">
                <a16:creationId xmlns:a16="http://schemas.microsoft.com/office/drawing/2014/main" id="{930EAAC5-2152-41DF-A6C3-B7E38B0F4CED}"/>
              </a:ext>
            </a:extLst>
          </p:cNvPr>
          <p:cNvSpPr>
            <a:spLocks noGrp="1"/>
          </p:cNvSpPr>
          <p:nvPr>
            <p:ph type="sldNum" sz="quarter" idx="11"/>
          </p:nvPr>
        </p:nvSpPr>
        <p:spPr/>
        <p:txBody>
          <a:bodyPr/>
          <a:lstStyle/>
          <a:p>
            <a:fld id="{EB4B8DE2-A4E8-46E4-8BBF-D75455EFF32C}" type="slidenum">
              <a:rPr lang="en-US" smtClean="0"/>
              <a:pPr/>
              <a:t>109</a:t>
            </a:fld>
            <a:endParaRPr lang="en-US"/>
          </a:p>
        </p:txBody>
      </p:sp>
      <p:sp>
        <p:nvSpPr>
          <p:cNvPr id="4" name="Footer Placeholder 3">
            <a:extLst>
              <a:ext uri="{FF2B5EF4-FFF2-40B4-BE49-F238E27FC236}">
                <a16:creationId xmlns:a16="http://schemas.microsoft.com/office/drawing/2014/main" id="{D7D47845-1CB6-D250-9893-B66A543F47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6EA39E97-4C97-AD40-972C-394E863845C9}"/>
              </a:ext>
            </a:extLst>
          </p:cNvPr>
          <p:cNvSpPr>
            <a:spLocks noGrp="1" noChangeArrowheads="1"/>
          </p:cNvSpPr>
          <p:nvPr>
            <p:ph type="title"/>
          </p:nvPr>
        </p:nvSpPr>
        <p:spPr/>
        <p:txBody>
          <a:bodyPr/>
          <a:lstStyle/>
          <a:p>
            <a:pPr eaLnBrk="1" hangingPunct="1"/>
            <a:r>
              <a:rPr lang="en-US" altLang="en-US" dirty="0"/>
              <a:t>System Elements</a:t>
            </a:r>
          </a:p>
        </p:txBody>
      </p:sp>
      <p:sp>
        <p:nvSpPr>
          <p:cNvPr id="4" name="Rectangle 3">
            <a:extLst>
              <a:ext uri="{FF2B5EF4-FFF2-40B4-BE49-F238E27FC236}">
                <a16:creationId xmlns:a16="http://schemas.microsoft.com/office/drawing/2014/main" id="{AE0DCB38-C38F-3E45-91A5-BC77EA90215A}"/>
              </a:ext>
            </a:extLst>
          </p:cNvPr>
          <p:cNvSpPr/>
          <p:nvPr/>
        </p:nvSpPr>
        <p:spPr bwMode="auto">
          <a:xfrm>
            <a:off x="4752975" y="1936750"/>
            <a:ext cx="7059612" cy="337502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sp>
        <p:nvSpPr>
          <p:cNvPr id="5" name="Rectangle 4">
            <a:extLst>
              <a:ext uri="{FF2B5EF4-FFF2-40B4-BE49-F238E27FC236}">
                <a16:creationId xmlns:a16="http://schemas.microsoft.com/office/drawing/2014/main" id="{EBD78DDC-6CA6-8B4C-8030-D09C702BCE2A}"/>
              </a:ext>
            </a:extLst>
          </p:cNvPr>
          <p:cNvSpPr/>
          <p:nvPr/>
        </p:nvSpPr>
        <p:spPr bwMode="auto">
          <a:xfrm>
            <a:off x="4679950" y="1063625"/>
            <a:ext cx="7210425" cy="4686300"/>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AWS Cloud</a:t>
            </a:r>
          </a:p>
        </p:txBody>
      </p:sp>
      <p:sp>
        <p:nvSpPr>
          <p:cNvPr id="6" name="Rectangle 5">
            <a:extLst>
              <a:ext uri="{FF2B5EF4-FFF2-40B4-BE49-F238E27FC236}">
                <a16:creationId xmlns:a16="http://schemas.microsoft.com/office/drawing/2014/main" id="{95D102AA-00CD-FF49-9C6E-1658BE901624}"/>
              </a:ext>
            </a:extLst>
          </p:cNvPr>
          <p:cNvSpPr/>
          <p:nvPr/>
        </p:nvSpPr>
        <p:spPr bwMode="auto">
          <a:xfrm>
            <a:off x="5128064" y="1554163"/>
            <a:ext cx="2151029"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1</a:t>
            </a:r>
          </a:p>
        </p:txBody>
      </p:sp>
      <p:sp>
        <p:nvSpPr>
          <p:cNvPr id="11" name="Rectangle 10">
            <a:extLst>
              <a:ext uri="{FF2B5EF4-FFF2-40B4-BE49-F238E27FC236}">
                <a16:creationId xmlns:a16="http://schemas.microsoft.com/office/drawing/2014/main" id="{0356EB0E-773F-E048-9282-D7A38A3BC486}"/>
              </a:ext>
            </a:extLst>
          </p:cNvPr>
          <p:cNvSpPr/>
          <p:nvPr/>
        </p:nvSpPr>
        <p:spPr bwMode="auto">
          <a:xfrm>
            <a:off x="9283731" y="1554163"/>
            <a:ext cx="2143094" cy="3867150"/>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Availability Zone 2</a:t>
            </a:r>
          </a:p>
        </p:txBody>
      </p:sp>
      <p:sp>
        <p:nvSpPr>
          <p:cNvPr id="47107" name="TextBox 27">
            <a:extLst>
              <a:ext uri="{FF2B5EF4-FFF2-40B4-BE49-F238E27FC236}">
                <a16:creationId xmlns:a16="http://schemas.microsoft.com/office/drawing/2014/main" id="{91411D5C-9DF4-5442-A1EE-D22AC6C4C3EB}"/>
              </a:ext>
            </a:extLst>
          </p:cNvPr>
          <p:cNvSpPr txBox="1">
            <a:spLocks noChangeArrowheads="1"/>
          </p:cNvSpPr>
          <p:nvPr/>
        </p:nvSpPr>
        <p:spPr bwMode="auto">
          <a:xfrm>
            <a:off x="379413" y="1798638"/>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Nested groups</a:t>
            </a:r>
          </a:p>
        </p:txBody>
      </p:sp>
      <p:sp>
        <p:nvSpPr>
          <p:cNvPr id="47108" name="TextBox 28">
            <a:extLst>
              <a:ext uri="{FF2B5EF4-FFF2-40B4-BE49-F238E27FC236}">
                <a16:creationId xmlns:a16="http://schemas.microsoft.com/office/drawing/2014/main" id="{005B9DAE-8742-9642-9B51-D76B112648AD}"/>
              </a:ext>
            </a:extLst>
          </p:cNvPr>
          <p:cNvSpPr txBox="1">
            <a:spLocks noChangeArrowheads="1"/>
          </p:cNvSpPr>
          <p:nvPr/>
        </p:nvSpPr>
        <p:spPr bwMode="auto">
          <a:xfrm>
            <a:off x="379413" y="2359025"/>
            <a:ext cx="25701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Service icon</a:t>
            </a:r>
          </a:p>
        </p:txBody>
      </p:sp>
      <p:sp>
        <p:nvSpPr>
          <p:cNvPr id="47109" name="TextBox 29">
            <a:extLst>
              <a:ext uri="{FF2B5EF4-FFF2-40B4-BE49-F238E27FC236}">
                <a16:creationId xmlns:a16="http://schemas.microsoft.com/office/drawing/2014/main" id="{D9C506F8-D531-B748-BCD3-CB9EBCE33B34}"/>
              </a:ext>
            </a:extLst>
          </p:cNvPr>
          <p:cNvSpPr txBox="1">
            <a:spLocks noChangeArrowheads="1"/>
          </p:cNvSpPr>
          <p:nvPr/>
        </p:nvSpPr>
        <p:spPr bwMode="auto">
          <a:xfrm>
            <a:off x="379413" y="4519613"/>
            <a:ext cx="25701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Resource icon</a:t>
            </a:r>
          </a:p>
        </p:txBody>
      </p:sp>
      <p:sp>
        <p:nvSpPr>
          <p:cNvPr id="47110" name="TextBox 30">
            <a:extLst>
              <a:ext uri="{FF2B5EF4-FFF2-40B4-BE49-F238E27FC236}">
                <a16:creationId xmlns:a16="http://schemas.microsoft.com/office/drawing/2014/main" id="{F829A72D-0876-2E49-8145-DC8A9C2CF961}"/>
              </a:ext>
            </a:extLst>
          </p:cNvPr>
          <p:cNvSpPr txBox="1">
            <a:spLocks noChangeArrowheads="1"/>
          </p:cNvSpPr>
          <p:nvPr/>
        </p:nvSpPr>
        <p:spPr bwMode="auto">
          <a:xfrm>
            <a:off x="379413" y="1082675"/>
            <a:ext cx="25701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600" b="1" dirty="0">
                <a:solidFill>
                  <a:schemeClr val="tx2"/>
                </a:solidFill>
                <a:latin typeface="Arial" panose="020B0604020202020204" pitchFamily="34" charset="0"/>
                <a:cs typeface="Arial" panose="020B0604020202020204" pitchFamily="34" charset="0"/>
              </a:rPr>
              <a:t>Group icon</a:t>
            </a:r>
          </a:p>
        </p:txBody>
      </p:sp>
      <p:sp>
        <p:nvSpPr>
          <p:cNvPr id="32" name="Freeform 31">
            <a:extLst>
              <a:ext uri="{FF2B5EF4-FFF2-40B4-BE49-F238E27FC236}">
                <a16:creationId xmlns:a16="http://schemas.microsoft.com/office/drawing/2014/main" id="{41787807-DDA1-0F40-89B5-24A02FA2E10E}"/>
              </a:ext>
            </a:extLst>
          </p:cNvPr>
          <p:cNvSpPr/>
          <p:nvPr/>
        </p:nvSpPr>
        <p:spPr>
          <a:xfrm>
            <a:off x="3408363" y="1550987"/>
            <a:ext cx="1346200" cy="699252"/>
          </a:xfrm>
          <a:custGeom>
            <a:avLst/>
            <a:gdLst>
              <a:gd name="connsiteX0" fmla="*/ 298764 w 298764"/>
              <a:gd name="connsiteY0" fmla="*/ 0 h 1484769"/>
              <a:gd name="connsiteX1" fmla="*/ 0 w 298764"/>
              <a:gd name="connsiteY1" fmla="*/ 0 h 1484769"/>
              <a:gd name="connsiteX2" fmla="*/ 0 w 298764"/>
              <a:gd name="connsiteY2" fmla="*/ 1484769 h 1484769"/>
              <a:gd name="connsiteX3" fmla="*/ 298764 w 298764"/>
              <a:gd name="connsiteY3" fmla="*/ 1484769 h 1484769"/>
              <a:gd name="connsiteX0" fmla="*/ 298764 w 778598"/>
              <a:gd name="connsiteY0" fmla="*/ 0 h 1493892"/>
              <a:gd name="connsiteX1" fmla="*/ 0 w 778598"/>
              <a:gd name="connsiteY1" fmla="*/ 0 h 1493892"/>
              <a:gd name="connsiteX2" fmla="*/ 0 w 778598"/>
              <a:gd name="connsiteY2" fmla="*/ 1484769 h 1493892"/>
              <a:gd name="connsiteX3" fmla="*/ 778598 w 778598"/>
              <a:gd name="connsiteY3" fmla="*/ 1493892 h 1493892"/>
              <a:gd name="connsiteX0" fmla="*/ 298764 w 588475"/>
              <a:gd name="connsiteY0" fmla="*/ 0 h 1484769"/>
              <a:gd name="connsiteX1" fmla="*/ 0 w 588475"/>
              <a:gd name="connsiteY1" fmla="*/ 0 h 1484769"/>
              <a:gd name="connsiteX2" fmla="*/ 0 w 588475"/>
              <a:gd name="connsiteY2" fmla="*/ 1484769 h 1484769"/>
              <a:gd name="connsiteX3" fmla="*/ 588475 w 588475"/>
              <a:gd name="connsiteY3" fmla="*/ 1265802 h 1484769"/>
              <a:gd name="connsiteX0" fmla="*/ 29876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566224 w 796705"/>
              <a:gd name="connsiteY0" fmla="*/ 0 h 1484769"/>
              <a:gd name="connsiteX1" fmla="*/ 0 w 796705"/>
              <a:gd name="connsiteY1" fmla="*/ 0 h 1484769"/>
              <a:gd name="connsiteX2" fmla="*/ 0 w 796705"/>
              <a:gd name="connsiteY2" fmla="*/ 1484769 h 1484769"/>
              <a:gd name="connsiteX3" fmla="*/ 796705 w 796705"/>
              <a:gd name="connsiteY3" fmla="*/ 1484768 h 1484769"/>
              <a:gd name="connsiteX0" fmla="*/ 740901 w 796705"/>
              <a:gd name="connsiteY0" fmla="*/ 10720 h 1484769"/>
              <a:gd name="connsiteX1" fmla="*/ 0 w 796705"/>
              <a:gd name="connsiteY1" fmla="*/ 0 h 1484769"/>
              <a:gd name="connsiteX2" fmla="*/ 0 w 796705"/>
              <a:gd name="connsiteY2" fmla="*/ 1484769 h 1484769"/>
              <a:gd name="connsiteX3" fmla="*/ 796705 w 796705"/>
              <a:gd name="connsiteY3" fmla="*/ 1484768 h 1484769"/>
            </a:gdLst>
            <a:ahLst/>
            <a:cxnLst>
              <a:cxn ang="0">
                <a:pos x="connsiteX0" y="connsiteY0"/>
              </a:cxn>
              <a:cxn ang="0">
                <a:pos x="connsiteX1" y="connsiteY1"/>
              </a:cxn>
              <a:cxn ang="0">
                <a:pos x="connsiteX2" y="connsiteY2"/>
              </a:cxn>
              <a:cxn ang="0">
                <a:pos x="connsiteX3" y="connsiteY3"/>
              </a:cxn>
            </a:cxnLst>
            <a:rect l="l" t="t" r="r" b="b"/>
            <a:pathLst>
              <a:path w="796705" h="1484769">
                <a:moveTo>
                  <a:pt x="740901" y="10720"/>
                </a:moveTo>
                <a:lnTo>
                  <a:pt x="0" y="0"/>
                </a:lnTo>
                <a:lnTo>
                  <a:pt x="0" y="1484769"/>
                </a:lnTo>
                <a:lnTo>
                  <a:pt x="796705" y="1484768"/>
                </a:lnTo>
              </a:path>
            </a:pathLst>
          </a:cu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Connector 32">
            <a:extLst>
              <a:ext uri="{FF2B5EF4-FFF2-40B4-BE49-F238E27FC236}">
                <a16:creationId xmlns:a16="http://schemas.microsoft.com/office/drawing/2014/main" id="{4638B9E8-1320-5047-A86E-424E72EBBA44}"/>
              </a:ext>
            </a:extLst>
          </p:cNvPr>
          <p:cNvCxnSpPr>
            <a:cxnSpLocks/>
          </p:cNvCxnSpPr>
          <p:nvPr/>
        </p:nvCxnSpPr>
        <p:spPr>
          <a:xfrm>
            <a:off x="2093913" y="1990725"/>
            <a:ext cx="131445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7B9A8B-12AB-BD42-840E-172284E286CC}"/>
              </a:ext>
            </a:extLst>
          </p:cNvPr>
          <p:cNvCxnSpPr>
            <a:cxnSpLocks/>
          </p:cNvCxnSpPr>
          <p:nvPr/>
        </p:nvCxnSpPr>
        <p:spPr>
          <a:xfrm>
            <a:off x="1673352" y="1263650"/>
            <a:ext cx="300659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2B8510-2A48-A64E-8723-AB214B9DCBB1}"/>
              </a:ext>
            </a:extLst>
          </p:cNvPr>
          <p:cNvCxnSpPr>
            <a:cxnSpLocks/>
          </p:cNvCxnSpPr>
          <p:nvPr/>
        </p:nvCxnSpPr>
        <p:spPr>
          <a:xfrm>
            <a:off x="1971923" y="4710113"/>
            <a:ext cx="3995760"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9EEFFD5-B07A-CD4C-A9C4-8DBFAB9447D6}"/>
              </a:ext>
            </a:extLst>
          </p:cNvPr>
          <p:cNvSpPr/>
          <p:nvPr/>
        </p:nvSpPr>
        <p:spPr>
          <a:xfrm>
            <a:off x="5214938" y="3206750"/>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sp>
        <p:nvSpPr>
          <p:cNvPr id="45" name="Rectangle 44">
            <a:extLst>
              <a:ext uri="{FF2B5EF4-FFF2-40B4-BE49-F238E27FC236}">
                <a16:creationId xmlns:a16="http://schemas.microsoft.com/office/drawing/2014/main" id="{C9AFDC86-912C-7E4F-A869-D532DD3E2AF2}"/>
              </a:ext>
            </a:extLst>
          </p:cNvPr>
          <p:cNvSpPr/>
          <p:nvPr/>
        </p:nvSpPr>
        <p:spPr>
          <a:xfrm>
            <a:off x="5214938" y="4255621"/>
            <a:ext cx="6118225" cy="969963"/>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dirty="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Auto Scaling group</a:t>
            </a:r>
          </a:p>
        </p:txBody>
      </p:sp>
      <p:pic>
        <p:nvPicPr>
          <p:cNvPr id="38" name="Graphic 37">
            <a:extLst>
              <a:ext uri="{FF2B5EF4-FFF2-40B4-BE49-F238E27FC236}">
                <a16:creationId xmlns:a16="http://schemas.microsoft.com/office/drawing/2014/main" id="{D78ED6D3-1731-8249-BC37-43C145C9883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679950" y="1060931"/>
            <a:ext cx="381000" cy="381000"/>
          </a:xfrm>
          <a:prstGeom prst="rect">
            <a:avLst/>
          </a:prstGeom>
        </p:spPr>
      </p:pic>
      <p:pic>
        <p:nvPicPr>
          <p:cNvPr id="39" name="Graphic 38">
            <a:extLst>
              <a:ext uri="{FF2B5EF4-FFF2-40B4-BE49-F238E27FC236}">
                <a16:creationId xmlns:a16="http://schemas.microsoft.com/office/drawing/2014/main" id="{ED425F82-30BD-E14D-A2A7-09E58EE6574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754563" y="1934055"/>
            <a:ext cx="381000" cy="381000"/>
          </a:xfrm>
          <a:prstGeom prst="rect">
            <a:avLst/>
          </a:prstGeom>
        </p:spPr>
      </p:pic>
      <p:pic>
        <p:nvPicPr>
          <p:cNvPr id="40" name="Graphic 39">
            <a:extLst>
              <a:ext uri="{FF2B5EF4-FFF2-40B4-BE49-F238E27FC236}">
                <a16:creationId xmlns:a16="http://schemas.microsoft.com/office/drawing/2014/main" id="{9474FE5B-6F6B-3946-8872-A532AFA23B7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094661" y="3203688"/>
            <a:ext cx="381000" cy="381000"/>
          </a:xfrm>
          <a:prstGeom prst="rect">
            <a:avLst/>
          </a:prstGeom>
        </p:spPr>
      </p:pic>
      <p:pic>
        <p:nvPicPr>
          <p:cNvPr id="43" name="Graphic 42">
            <a:extLst>
              <a:ext uri="{FF2B5EF4-FFF2-40B4-BE49-F238E27FC236}">
                <a16:creationId xmlns:a16="http://schemas.microsoft.com/office/drawing/2014/main" id="{A74AE28F-6CAB-A441-8087-FEEB6E464FF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090793" y="4257136"/>
            <a:ext cx="381000" cy="381000"/>
          </a:xfrm>
          <a:prstGeom prst="rect">
            <a:avLst/>
          </a:prstGeom>
        </p:spPr>
      </p:pic>
      <p:grpSp>
        <p:nvGrpSpPr>
          <p:cNvPr id="2" name="Group 1">
            <a:extLst>
              <a:ext uri="{FF2B5EF4-FFF2-40B4-BE49-F238E27FC236}">
                <a16:creationId xmlns:a16="http://schemas.microsoft.com/office/drawing/2014/main" id="{3E176482-3C02-CE1D-C654-068FD305218D}"/>
              </a:ext>
            </a:extLst>
          </p:cNvPr>
          <p:cNvGrpSpPr/>
          <p:nvPr/>
        </p:nvGrpSpPr>
        <p:grpSpPr>
          <a:xfrm>
            <a:off x="5625233" y="3354166"/>
            <a:ext cx="1115568" cy="731918"/>
            <a:chOff x="5625233" y="3348677"/>
            <a:chExt cx="1115568" cy="731918"/>
          </a:xfrm>
        </p:grpSpPr>
        <p:pic>
          <p:nvPicPr>
            <p:cNvPr id="48" name="Graphic 60">
              <a:extLst>
                <a:ext uri="{FF2B5EF4-FFF2-40B4-BE49-F238E27FC236}">
                  <a16:creationId xmlns:a16="http://schemas.microsoft.com/office/drawing/2014/main" id="{CACA4B48-DA5D-B96A-E94F-A365D3121A7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6">
              <a:extLst>
                <a:ext uri="{FF2B5EF4-FFF2-40B4-BE49-F238E27FC236}">
                  <a16:creationId xmlns:a16="http://schemas.microsoft.com/office/drawing/2014/main" id="{2412FDB2-82D5-EAF5-0475-03DEA9F29D5E}"/>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0" name="Group 49">
            <a:extLst>
              <a:ext uri="{FF2B5EF4-FFF2-40B4-BE49-F238E27FC236}">
                <a16:creationId xmlns:a16="http://schemas.microsoft.com/office/drawing/2014/main" id="{2F693CE9-64F4-024C-FC4D-9D9AAB346AFF}"/>
              </a:ext>
            </a:extLst>
          </p:cNvPr>
          <p:cNvGrpSpPr/>
          <p:nvPr/>
        </p:nvGrpSpPr>
        <p:grpSpPr>
          <a:xfrm>
            <a:off x="9826066" y="3354166"/>
            <a:ext cx="1115568" cy="731918"/>
            <a:chOff x="5625233" y="3348677"/>
            <a:chExt cx="1115568" cy="731918"/>
          </a:xfrm>
        </p:grpSpPr>
        <p:pic>
          <p:nvPicPr>
            <p:cNvPr id="51" name="Graphic 60">
              <a:extLst>
                <a:ext uri="{FF2B5EF4-FFF2-40B4-BE49-F238E27FC236}">
                  <a16:creationId xmlns:a16="http://schemas.microsoft.com/office/drawing/2014/main" id="{EC4D4B56-A20C-0FE4-A7B4-7E8591E593F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16">
              <a:extLst>
                <a:ext uri="{FF2B5EF4-FFF2-40B4-BE49-F238E27FC236}">
                  <a16:creationId xmlns:a16="http://schemas.microsoft.com/office/drawing/2014/main" id="{0BC98F8C-E2C8-5286-4DE8-6633931E6CDF}"/>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3" name="Group 52">
            <a:extLst>
              <a:ext uri="{FF2B5EF4-FFF2-40B4-BE49-F238E27FC236}">
                <a16:creationId xmlns:a16="http://schemas.microsoft.com/office/drawing/2014/main" id="{2B4C8F49-AB05-93A1-B687-3CC0FAA818AC}"/>
              </a:ext>
            </a:extLst>
          </p:cNvPr>
          <p:cNvGrpSpPr/>
          <p:nvPr/>
        </p:nvGrpSpPr>
        <p:grpSpPr>
          <a:xfrm>
            <a:off x="5625233" y="4408526"/>
            <a:ext cx="1115568" cy="731918"/>
            <a:chOff x="5625233" y="3348677"/>
            <a:chExt cx="1115568" cy="731918"/>
          </a:xfrm>
        </p:grpSpPr>
        <p:pic>
          <p:nvPicPr>
            <p:cNvPr id="54" name="Graphic 60">
              <a:extLst>
                <a:ext uri="{FF2B5EF4-FFF2-40B4-BE49-F238E27FC236}">
                  <a16:creationId xmlns:a16="http://schemas.microsoft.com/office/drawing/2014/main" id="{D4888798-1EE7-33B7-10DC-995329F5E71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6">
              <a:extLst>
                <a:ext uri="{FF2B5EF4-FFF2-40B4-BE49-F238E27FC236}">
                  <a16:creationId xmlns:a16="http://schemas.microsoft.com/office/drawing/2014/main" id="{9379F591-0235-DE93-2308-507329B6A3CC}"/>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56" name="Group 55">
            <a:extLst>
              <a:ext uri="{FF2B5EF4-FFF2-40B4-BE49-F238E27FC236}">
                <a16:creationId xmlns:a16="http://schemas.microsoft.com/office/drawing/2014/main" id="{4E22265B-6C85-91B9-F591-7A7F9623285C}"/>
              </a:ext>
            </a:extLst>
          </p:cNvPr>
          <p:cNvGrpSpPr/>
          <p:nvPr/>
        </p:nvGrpSpPr>
        <p:grpSpPr>
          <a:xfrm>
            <a:off x="9826066" y="4408526"/>
            <a:ext cx="1115568" cy="731918"/>
            <a:chOff x="5625233" y="3348677"/>
            <a:chExt cx="1115568" cy="731918"/>
          </a:xfrm>
        </p:grpSpPr>
        <p:pic>
          <p:nvPicPr>
            <p:cNvPr id="57" name="Graphic 60">
              <a:extLst>
                <a:ext uri="{FF2B5EF4-FFF2-40B4-BE49-F238E27FC236}">
                  <a16:creationId xmlns:a16="http://schemas.microsoft.com/office/drawing/2014/main" id="{52ACC209-0930-8C1E-4AC3-549296D42D3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951092" y="334867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6">
              <a:extLst>
                <a:ext uri="{FF2B5EF4-FFF2-40B4-BE49-F238E27FC236}">
                  <a16:creationId xmlns:a16="http://schemas.microsoft.com/office/drawing/2014/main" id="{7503DE75-8DA1-C94B-99B8-E32BD5246AB2}"/>
                </a:ext>
              </a:extLst>
            </p:cNvPr>
            <p:cNvSpPr txBox="1">
              <a:spLocks noChangeArrowheads="1"/>
            </p:cNvSpPr>
            <p:nvPr/>
          </p:nvSpPr>
          <p:spPr bwMode="auto">
            <a:xfrm>
              <a:off x="5625233" y="380359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Instance</a:t>
              </a:r>
            </a:p>
          </p:txBody>
        </p:sp>
      </p:grpSp>
      <p:grpSp>
        <p:nvGrpSpPr>
          <p:cNvPr id="61" name="Group 60">
            <a:extLst>
              <a:ext uri="{FF2B5EF4-FFF2-40B4-BE49-F238E27FC236}">
                <a16:creationId xmlns:a16="http://schemas.microsoft.com/office/drawing/2014/main" id="{CBE187CB-E27B-B792-8B34-815FD681ABAB}"/>
              </a:ext>
            </a:extLst>
          </p:cNvPr>
          <p:cNvGrpSpPr/>
          <p:nvPr/>
        </p:nvGrpSpPr>
        <p:grpSpPr>
          <a:xfrm>
            <a:off x="5565634" y="2355102"/>
            <a:ext cx="1234766" cy="735786"/>
            <a:chOff x="3959051" y="3922713"/>
            <a:chExt cx="1234766" cy="735786"/>
          </a:xfrm>
        </p:grpSpPr>
        <p:sp>
          <p:nvSpPr>
            <p:cNvPr id="62" name="TextBox 17">
              <a:extLst>
                <a:ext uri="{FF2B5EF4-FFF2-40B4-BE49-F238E27FC236}">
                  <a16:creationId xmlns:a16="http://schemas.microsoft.com/office/drawing/2014/main" id="{734C55DB-726A-5605-F12F-28F9BACAE16A}"/>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3" name="Graphic 35">
              <a:extLst>
                <a:ext uri="{FF2B5EF4-FFF2-40B4-BE49-F238E27FC236}">
                  <a16:creationId xmlns:a16="http://schemas.microsoft.com/office/drawing/2014/main" id="{6B967C3B-8506-A6DF-2612-97D2AF7802E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66">
            <a:extLst>
              <a:ext uri="{FF2B5EF4-FFF2-40B4-BE49-F238E27FC236}">
                <a16:creationId xmlns:a16="http://schemas.microsoft.com/office/drawing/2014/main" id="{39BDD687-6523-0328-9246-65EBDC36BD25}"/>
              </a:ext>
            </a:extLst>
          </p:cNvPr>
          <p:cNvGrpSpPr/>
          <p:nvPr/>
        </p:nvGrpSpPr>
        <p:grpSpPr>
          <a:xfrm>
            <a:off x="9748549" y="2355102"/>
            <a:ext cx="1234766" cy="735786"/>
            <a:chOff x="3959051" y="3922713"/>
            <a:chExt cx="1234766" cy="735786"/>
          </a:xfrm>
        </p:grpSpPr>
        <p:sp>
          <p:nvSpPr>
            <p:cNvPr id="68" name="TextBox 17">
              <a:extLst>
                <a:ext uri="{FF2B5EF4-FFF2-40B4-BE49-F238E27FC236}">
                  <a16:creationId xmlns:a16="http://schemas.microsoft.com/office/drawing/2014/main" id="{79E711FC-F7A2-82AA-BBB7-FF35C6D8ED2B}"/>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NAT gateway</a:t>
              </a:r>
            </a:p>
          </p:txBody>
        </p:sp>
        <p:pic>
          <p:nvPicPr>
            <p:cNvPr id="69" name="Graphic 35">
              <a:extLst>
                <a:ext uri="{FF2B5EF4-FFF2-40B4-BE49-F238E27FC236}">
                  <a16:creationId xmlns:a16="http://schemas.microsoft.com/office/drawing/2014/main" id="{FA686382-AEEB-46A8-5F02-23C69DFD3F37}"/>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4355307" y="3922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0" name="Straight Connector 69">
            <a:extLst>
              <a:ext uri="{FF2B5EF4-FFF2-40B4-BE49-F238E27FC236}">
                <a16:creationId xmlns:a16="http://schemas.microsoft.com/office/drawing/2014/main" id="{A4AE746B-023F-AA32-7864-6870F969D7B6}"/>
              </a:ext>
            </a:extLst>
          </p:cNvPr>
          <p:cNvCxnSpPr>
            <a:cxnSpLocks/>
          </p:cNvCxnSpPr>
          <p:nvPr/>
        </p:nvCxnSpPr>
        <p:spPr>
          <a:xfrm>
            <a:off x="1773141" y="2532063"/>
            <a:ext cx="6123878" cy="0"/>
          </a:xfrm>
          <a:prstGeom prst="line">
            <a:avLst/>
          </a:prstGeom>
          <a:ln w="158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pic>
        <p:nvPicPr>
          <p:cNvPr id="73" name="Graphic 27">
            <a:extLst>
              <a:ext uri="{FF2B5EF4-FFF2-40B4-BE49-F238E27FC236}">
                <a16:creationId xmlns:a16="http://schemas.microsoft.com/office/drawing/2014/main" id="{C81E83D2-FC60-AA00-BCC3-58AC855DE7E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897019" y="199072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26">
            <a:extLst>
              <a:ext uri="{FF2B5EF4-FFF2-40B4-BE49-F238E27FC236}">
                <a16:creationId xmlns:a16="http://schemas.microsoft.com/office/drawing/2014/main" id="{1F46CBF5-16D3-90EB-880C-09E69421C3DC}"/>
              </a:ext>
            </a:extLst>
          </p:cNvPr>
          <p:cNvSpPr txBox="1">
            <a:spLocks noChangeArrowheads="1"/>
          </p:cNvSpPr>
          <p:nvPr/>
        </p:nvSpPr>
        <p:spPr bwMode="auto">
          <a:xfrm>
            <a:off x="7544196" y="2751931"/>
            <a:ext cx="1481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EC2</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Auto Scaling</a:t>
            </a:r>
          </a:p>
        </p:txBody>
      </p:sp>
      <p:sp>
        <p:nvSpPr>
          <p:cNvPr id="7" name="Slide Number Placeholder 6">
            <a:extLst>
              <a:ext uri="{FF2B5EF4-FFF2-40B4-BE49-F238E27FC236}">
                <a16:creationId xmlns:a16="http://schemas.microsoft.com/office/drawing/2014/main" id="{4050684D-3540-8795-FDA2-FF7D7A4C3130}"/>
              </a:ext>
            </a:extLst>
          </p:cNvPr>
          <p:cNvSpPr>
            <a:spLocks noGrp="1"/>
          </p:cNvSpPr>
          <p:nvPr>
            <p:ph type="sldNum" sz="quarter" idx="10"/>
          </p:nvPr>
        </p:nvSpPr>
        <p:spPr/>
        <p:txBody>
          <a:bodyPr/>
          <a:lstStyle/>
          <a:p>
            <a:fld id="{EB4B8DE2-A4E8-46E4-8BBF-D75455EFF32C}" type="slidenum">
              <a:rPr lang="en-US" smtClean="0"/>
              <a:pPr/>
              <a:t>11</a:t>
            </a:fld>
            <a:endParaRPr lang="en-US"/>
          </a:p>
        </p:txBody>
      </p:sp>
      <p:sp>
        <p:nvSpPr>
          <p:cNvPr id="8" name="Footer Placeholder 7">
            <a:extLst>
              <a:ext uri="{FF2B5EF4-FFF2-40B4-BE49-F238E27FC236}">
                <a16:creationId xmlns:a16="http://schemas.microsoft.com/office/drawing/2014/main" id="{A7A53CCA-F44F-B034-3744-D66390F315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9002011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Graphic 17">
            <a:extLst>
              <a:ext uri="{FF2B5EF4-FFF2-40B4-BE49-F238E27FC236}">
                <a16:creationId xmlns:a16="http://schemas.microsoft.com/office/drawing/2014/main" id="{B7B38948-C152-AC4C-A361-CE2BC8A257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2" name="Title 1">
            <a:extLst>
              <a:ext uri="{FF2B5EF4-FFF2-40B4-BE49-F238E27FC236}">
                <a16:creationId xmlns:a16="http://schemas.microsoft.com/office/drawing/2014/main" id="{A3F9561C-AA11-6C44-B4C5-74AB636A5E0B}"/>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5175" name="Text Placeholder 4">
            <a:extLst>
              <a:ext uri="{FF2B5EF4-FFF2-40B4-BE49-F238E27FC236}">
                <a16:creationId xmlns:a16="http://schemas.microsoft.com/office/drawing/2014/main" id="{A484B783-CDC0-4E4C-8ACB-2CCEF4B041A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5178" name="TextBox 11">
            <a:extLst>
              <a:ext uri="{FF2B5EF4-FFF2-40B4-BE49-F238E27FC236}">
                <a16:creationId xmlns:a16="http://schemas.microsoft.com/office/drawing/2014/main" id="{4FCDFC83-7A47-A44B-BC2A-EF9556DF892C}"/>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OpsWorks</a:t>
            </a:r>
          </a:p>
        </p:txBody>
      </p:sp>
      <p:sp>
        <p:nvSpPr>
          <p:cNvPr id="135181" name="TextBox 18">
            <a:extLst>
              <a:ext uri="{FF2B5EF4-FFF2-40B4-BE49-F238E27FC236}">
                <a16:creationId xmlns:a16="http://schemas.microsoft.com/office/drawing/2014/main" id="{360F319C-E450-7E40-B95D-24EB542A20A8}"/>
              </a:ext>
            </a:extLst>
          </p:cNvPr>
          <p:cNvSpPr txBox="1">
            <a:spLocks noChangeArrowheads="1"/>
          </p:cNvSpPr>
          <p:nvPr/>
        </p:nvSpPr>
        <p:spPr bwMode="auto">
          <a:xfrm>
            <a:off x="4489450" y="32512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Apps</a:t>
            </a:r>
          </a:p>
        </p:txBody>
      </p:sp>
      <p:sp>
        <p:nvSpPr>
          <p:cNvPr id="135182" name="TextBox 19">
            <a:extLst>
              <a:ext uri="{FF2B5EF4-FFF2-40B4-BE49-F238E27FC236}">
                <a16:creationId xmlns:a16="http://schemas.microsoft.com/office/drawing/2014/main" id="{A776C1CE-27D0-134D-A834-B79EFF14B046}"/>
              </a:ext>
            </a:extLst>
          </p:cNvPr>
          <p:cNvSpPr txBox="1">
            <a:spLocks noChangeArrowheads="1"/>
          </p:cNvSpPr>
          <p:nvPr/>
        </p:nvSpPr>
        <p:spPr bwMode="auto">
          <a:xfrm>
            <a:off x="6003925" y="3251200"/>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Instances</a:t>
            </a:r>
          </a:p>
        </p:txBody>
      </p:sp>
      <p:sp>
        <p:nvSpPr>
          <p:cNvPr id="135183" name="TextBox 21">
            <a:extLst>
              <a:ext uri="{FF2B5EF4-FFF2-40B4-BE49-F238E27FC236}">
                <a16:creationId xmlns:a16="http://schemas.microsoft.com/office/drawing/2014/main" id="{EB9DFD99-1751-7049-ADB6-8381081103A4}"/>
              </a:ext>
            </a:extLst>
          </p:cNvPr>
          <p:cNvSpPr txBox="1">
            <a:spLocks noChangeArrowheads="1"/>
          </p:cNvSpPr>
          <p:nvPr/>
        </p:nvSpPr>
        <p:spPr bwMode="auto">
          <a:xfrm>
            <a:off x="7407275" y="3251200"/>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Monitoring</a:t>
            </a:r>
          </a:p>
        </p:txBody>
      </p:sp>
      <p:sp>
        <p:nvSpPr>
          <p:cNvPr id="135184" name="TextBox 22">
            <a:extLst>
              <a:ext uri="{FF2B5EF4-FFF2-40B4-BE49-F238E27FC236}">
                <a16:creationId xmlns:a16="http://schemas.microsoft.com/office/drawing/2014/main" id="{55575D0E-0AB2-B64A-8DA5-21DE5B7D0D9C}"/>
              </a:ext>
            </a:extLst>
          </p:cNvPr>
          <p:cNvSpPr txBox="1">
            <a:spLocks noChangeArrowheads="1"/>
          </p:cNvSpPr>
          <p:nvPr/>
        </p:nvSpPr>
        <p:spPr bwMode="auto">
          <a:xfrm>
            <a:off x="4489450" y="4386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Permissions</a:t>
            </a:r>
          </a:p>
        </p:txBody>
      </p:sp>
      <p:sp>
        <p:nvSpPr>
          <p:cNvPr id="135185" name="TextBox 23">
            <a:extLst>
              <a:ext uri="{FF2B5EF4-FFF2-40B4-BE49-F238E27FC236}">
                <a16:creationId xmlns:a16="http://schemas.microsoft.com/office/drawing/2014/main" id="{BB873DF5-4C7B-104B-A61E-E4ED0A28D014}"/>
              </a:ext>
            </a:extLst>
          </p:cNvPr>
          <p:cNvSpPr txBox="1">
            <a:spLocks noChangeArrowheads="1"/>
          </p:cNvSpPr>
          <p:nvPr/>
        </p:nvSpPr>
        <p:spPr bwMode="auto">
          <a:xfrm>
            <a:off x="6003925" y="438626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Deployments</a:t>
            </a:r>
          </a:p>
        </p:txBody>
      </p:sp>
      <p:sp>
        <p:nvSpPr>
          <p:cNvPr id="135186" name="TextBox 24">
            <a:extLst>
              <a:ext uri="{FF2B5EF4-FFF2-40B4-BE49-F238E27FC236}">
                <a16:creationId xmlns:a16="http://schemas.microsoft.com/office/drawing/2014/main" id="{D0210E15-3FD4-CF42-A2C4-C8CF0ED0BB2F}"/>
              </a:ext>
            </a:extLst>
          </p:cNvPr>
          <p:cNvSpPr txBox="1">
            <a:spLocks noChangeArrowheads="1"/>
          </p:cNvSpPr>
          <p:nvPr/>
        </p:nvSpPr>
        <p:spPr bwMode="auto">
          <a:xfrm>
            <a:off x="7407275" y="438626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Layers</a:t>
            </a:r>
          </a:p>
        </p:txBody>
      </p:sp>
      <p:sp>
        <p:nvSpPr>
          <p:cNvPr id="135187" name="TextBox 25">
            <a:extLst>
              <a:ext uri="{FF2B5EF4-FFF2-40B4-BE49-F238E27FC236}">
                <a16:creationId xmlns:a16="http://schemas.microsoft.com/office/drawing/2014/main" id="{D4084B12-B16A-9840-84B0-9DF633C05EA8}"/>
              </a:ext>
            </a:extLst>
          </p:cNvPr>
          <p:cNvSpPr txBox="1">
            <a:spLocks noChangeArrowheads="1"/>
          </p:cNvSpPr>
          <p:nvPr/>
        </p:nvSpPr>
        <p:spPr bwMode="auto">
          <a:xfrm>
            <a:off x="4486966" y="5520148"/>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Resources</a:t>
            </a:r>
          </a:p>
        </p:txBody>
      </p:sp>
      <p:sp>
        <p:nvSpPr>
          <p:cNvPr id="135188" name="TextBox 26">
            <a:extLst>
              <a:ext uri="{FF2B5EF4-FFF2-40B4-BE49-F238E27FC236}">
                <a16:creationId xmlns:a16="http://schemas.microsoft.com/office/drawing/2014/main" id="{65C84971-553C-CB43-B5A7-4770336056CE}"/>
              </a:ext>
            </a:extLst>
          </p:cNvPr>
          <p:cNvSpPr txBox="1">
            <a:spLocks noChangeArrowheads="1"/>
          </p:cNvSpPr>
          <p:nvPr/>
        </p:nvSpPr>
        <p:spPr bwMode="auto">
          <a:xfrm>
            <a:off x="6007790" y="5520148"/>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Stack2</a:t>
            </a:r>
          </a:p>
        </p:txBody>
      </p:sp>
      <p:pic>
        <p:nvPicPr>
          <p:cNvPr id="27" name="Graphic 7">
            <a:extLst>
              <a:ext uri="{FF2B5EF4-FFF2-40B4-BE49-F238E27FC236}">
                <a16:creationId xmlns:a16="http://schemas.microsoft.com/office/drawing/2014/main" id="{6EE6AC38-C16D-9442-91D9-618414BA21A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9">
            <a:extLst>
              <a:ext uri="{FF2B5EF4-FFF2-40B4-BE49-F238E27FC236}">
                <a16:creationId xmlns:a16="http://schemas.microsoft.com/office/drawing/2014/main" id="{EB6329A3-F820-0B4B-B638-E6F471AD2CD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Management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Console</a:t>
            </a:r>
          </a:p>
        </p:txBody>
      </p:sp>
      <p:pic>
        <p:nvPicPr>
          <p:cNvPr id="29" name="Graphic 23">
            <a:extLst>
              <a:ext uri="{FF2B5EF4-FFF2-40B4-BE49-F238E27FC236}">
                <a16:creationId xmlns:a16="http://schemas.microsoft.com/office/drawing/2014/main" id="{C80A5198-9D63-E04B-8307-869015F452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EDFD5BF5-E1D4-144B-A874-DD7E5A5C2EC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1" name="TextBox 15">
            <a:extLst>
              <a:ext uri="{FF2B5EF4-FFF2-40B4-BE49-F238E27FC236}">
                <a16:creationId xmlns:a16="http://schemas.microsoft.com/office/drawing/2014/main" id="{0C9A6EFB-0154-3A4A-BBE0-2CAD89FE418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CloudTrail</a:t>
            </a:r>
          </a:p>
        </p:txBody>
      </p:sp>
      <p:sp>
        <p:nvSpPr>
          <p:cNvPr id="2" name="TextBox 18">
            <a:extLst>
              <a:ext uri="{FF2B5EF4-FFF2-40B4-BE49-F238E27FC236}">
                <a16:creationId xmlns:a16="http://schemas.microsoft.com/office/drawing/2014/main" id="{8DBAED82-70F1-F0AE-A7B0-EA3710505752}"/>
              </a:ext>
            </a:extLst>
          </p:cNvPr>
          <p:cNvSpPr txBox="1">
            <a:spLocks noChangeArrowheads="1"/>
          </p:cNvSpPr>
          <p:nvPr/>
        </p:nvSpPr>
        <p:spPr bwMode="auto">
          <a:xfrm>
            <a:off x="9572964" y="3251200"/>
            <a:ext cx="12502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CloudTrail Lake</a:t>
            </a:r>
          </a:p>
        </p:txBody>
      </p:sp>
      <p:pic>
        <p:nvPicPr>
          <p:cNvPr id="23" name="Graphic 22">
            <a:extLst>
              <a:ext uri="{FF2B5EF4-FFF2-40B4-BE49-F238E27FC236}">
                <a16:creationId xmlns:a16="http://schemas.microsoft.com/office/drawing/2014/main" id="{6D4C386E-D566-1BF7-921D-16390370CF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82888" y="2785374"/>
            <a:ext cx="457200" cy="457200"/>
          </a:xfrm>
          <a:prstGeom prst="rect">
            <a:avLst/>
          </a:prstGeom>
        </p:spPr>
      </p:pic>
      <p:pic>
        <p:nvPicPr>
          <p:cNvPr id="24" name="Graphic 23">
            <a:extLst>
              <a:ext uri="{FF2B5EF4-FFF2-40B4-BE49-F238E27FC236}">
                <a16:creationId xmlns:a16="http://schemas.microsoft.com/office/drawing/2014/main" id="{85034297-3299-1397-8C89-3190252096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75236" y="5062948"/>
            <a:ext cx="457200" cy="457200"/>
          </a:xfrm>
          <a:prstGeom prst="rect">
            <a:avLst/>
          </a:prstGeom>
        </p:spPr>
      </p:pic>
      <p:pic>
        <p:nvPicPr>
          <p:cNvPr id="25" name="Graphic 24">
            <a:extLst>
              <a:ext uri="{FF2B5EF4-FFF2-40B4-BE49-F238E27FC236}">
                <a16:creationId xmlns:a16="http://schemas.microsoft.com/office/drawing/2014/main" id="{9154D785-3780-4BE1-D1D5-7D0024650E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13325" y="5067254"/>
            <a:ext cx="457200" cy="457200"/>
          </a:xfrm>
          <a:prstGeom prst="rect">
            <a:avLst/>
          </a:prstGeom>
        </p:spPr>
      </p:pic>
      <p:pic>
        <p:nvPicPr>
          <p:cNvPr id="26" name="Graphic 25">
            <a:extLst>
              <a:ext uri="{FF2B5EF4-FFF2-40B4-BE49-F238E27FC236}">
                <a16:creationId xmlns:a16="http://schemas.microsoft.com/office/drawing/2014/main" id="{DD08E3BE-4A99-99FA-B674-6023DA93DC8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3325" y="3934375"/>
            <a:ext cx="457200" cy="457200"/>
          </a:xfrm>
          <a:prstGeom prst="rect">
            <a:avLst/>
          </a:prstGeom>
        </p:spPr>
      </p:pic>
      <p:pic>
        <p:nvPicPr>
          <p:cNvPr id="32" name="Graphic 31">
            <a:extLst>
              <a:ext uri="{FF2B5EF4-FFF2-40B4-BE49-F238E27FC236}">
                <a16:creationId xmlns:a16="http://schemas.microsoft.com/office/drawing/2014/main" id="{5E4CA51A-6DEF-CC7A-739F-FF9CC543F88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01000" y="2794000"/>
            <a:ext cx="457200" cy="457200"/>
          </a:xfrm>
          <a:prstGeom prst="rect">
            <a:avLst/>
          </a:prstGeom>
        </p:spPr>
      </p:pic>
      <p:pic>
        <p:nvPicPr>
          <p:cNvPr id="33" name="Graphic 32">
            <a:extLst>
              <a:ext uri="{FF2B5EF4-FFF2-40B4-BE49-F238E27FC236}">
                <a16:creationId xmlns:a16="http://schemas.microsoft.com/office/drawing/2014/main" id="{96A2B38B-D4E5-0837-234F-C1299E376E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02197" y="3929063"/>
            <a:ext cx="457200" cy="457200"/>
          </a:xfrm>
          <a:prstGeom prst="rect">
            <a:avLst/>
          </a:prstGeom>
        </p:spPr>
      </p:pic>
      <p:pic>
        <p:nvPicPr>
          <p:cNvPr id="34" name="Graphic 33">
            <a:extLst>
              <a:ext uri="{FF2B5EF4-FFF2-40B4-BE49-F238E27FC236}">
                <a16:creationId xmlns:a16="http://schemas.microsoft.com/office/drawing/2014/main" id="{BDAB7D61-6192-02C0-993F-CFAFD5B56A6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69572" y="2793623"/>
            <a:ext cx="457200" cy="457200"/>
          </a:xfrm>
          <a:prstGeom prst="rect">
            <a:avLst/>
          </a:prstGeom>
        </p:spPr>
      </p:pic>
      <p:pic>
        <p:nvPicPr>
          <p:cNvPr id="35" name="Graphic 34">
            <a:extLst>
              <a:ext uri="{FF2B5EF4-FFF2-40B4-BE49-F238E27FC236}">
                <a16:creationId xmlns:a16="http://schemas.microsoft.com/office/drawing/2014/main" id="{55E25272-F929-5239-30BB-A0BBFE68F94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465006" y="3929063"/>
            <a:ext cx="457200" cy="457200"/>
          </a:xfrm>
          <a:prstGeom prst="rect">
            <a:avLst/>
          </a:prstGeom>
        </p:spPr>
      </p:pic>
      <p:pic>
        <p:nvPicPr>
          <p:cNvPr id="36" name="Graphic 35">
            <a:extLst>
              <a:ext uri="{FF2B5EF4-FFF2-40B4-BE49-F238E27FC236}">
                <a16:creationId xmlns:a16="http://schemas.microsoft.com/office/drawing/2014/main" id="{2128877E-B1DB-A4A1-3013-DC026A60877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012885" y="2793623"/>
            <a:ext cx="457200" cy="457200"/>
          </a:xfrm>
          <a:prstGeom prst="rect">
            <a:avLst/>
          </a:prstGeom>
        </p:spPr>
      </p:pic>
      <p:sp>
        <p:nvSpPr>
          <p:cNvPr id="4" name="Slide Number Placeholder 3">
            <a:extLst>
              <a:ext uri="{FF2B5EF4-FFF2-40B4-BE49-F238E27FC236}">
                <a16:creationId xmlns:a16="http://schemas.microsoft.com/office/drawing/2014/main" id="{18D737D7-9EE1-595D-DB62-A19992BDC0B5}"/>
              </a:ext>
            </a:extLst>
          </p:cNvPr>
          <p:cNvSpPr>
            <a:spLocks noGrp="1"/>
          </p:cNvSpPr>
          <p:nvPr>
            <p:ph type="sldNum" sz="quarter" idx="11"/>
          </p:nvPr>
        </p:nvSpPr>
        <p:spPr/>
        <p:txBody>
          <a:bodyPr/>
          <a:lstStyle/>
          <a:p>
            <a:fld id="{EB4B8DE2-A4E8-46E4-8BBF-D75455EFF32C}" type="slidenum">
              <a:rPr lang="en-US" smtClean="0"/>
              <a:pPr/>
              <a:t>110</a:t>
            </a:fld>
            <a:endParaRPr lang="en-US"/>
          </a:p>
        </p:txBody>
      </p:sp>
      <p:sp>
        <p:nvSpPr>
          <p:cNvPr id="5" name="Footer Placeholder 4">
            <a:extLst>
              <a:ext uri="{FF2B5EF4-FFF2-40B4-BE49-F238E27FC236}">
                <a16:creationId xmlns:a16="http://schemas.microsoft.com/office/drawing/2014/main" id="{F61A2BF1-D8DB-50BD-DF73-5F4758C93E2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3"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4" name="Graphic 6">
            <a:extLst>
              <a:ext uri="{FF2B5EF4-FFF2-40B4-BE49-F238E27FC236}">
                <a16:creationId xmlns:a16="http://schemas.microsoft.com/office/drawing/2014/main" id="{09D9F54A-44C4-9F4F-BBC2-E934D29D02A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5" name="Title 1">
            <a:extLst>
              <a:ext uri="{FF2B5EF4-FFF2-40B4-BE49-F238E27FC236}">
                <a16:creationId xmlns:a16="http://schemas.microsoft.com/office/drawing/2014/main" id="{BDF323A7-9BFE-BE4D-8949-F3FB270CF290}"/>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6198" name="Text Placeholder 4">
            <a:extLst>
              <a:ext uri="{FF2B5EF4-FFF2-40B4-BE49-F238E27FC236}">
                <a16:creationId xmlns:a16="http://schemas.microsoft.com/office/drawing/2014/main" id="{B40A2A27-DC8F-F94A-8103-CF003F4EA66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136199" name="TextBox 9">
            <a:extLst>
              <a:ext uri="{FF2B5EF4-FFF2-40B4-BE49-F238E27FC236}">
                <a16:creationId xmlns:a16="http://schemas.microsoft.com/office/drawing/2014/main" id="{39385E5E-A4EF-E540-992D-64EE5733EC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Service Catalog</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6201" name="TextBox 11">
            <a:extLst>
              <a:ext uri="{FF2B5EF4-FFF2-40B4-BE49-F238E27FC236}">
                <a16:creationId xmlns:a16="http://schemas.microsoft.com/office/drawing/2014/main" id="{EE7EF599-CC93-1843-94CE-F010641A8D2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Systems Manager</a:t>
            </a:r>
          </a:p>
        </p:txBody>
      </p:sp>
      <p:sp>
        <p:nvSpPr>
          <p:cNvPr id="136202" name="TextBox 12">
            <a:extLst>
              <a:ext uri="{FF2B5EF4-FFF2-40B4-BE49-F238E27FC236}">
                <a16:creationId xmlns:a16="http://schemas.microsoft.com/office/drawing/2014/main" id="{67AD54E4-8D4D-334A-B3C0-8D38F69F752B}"/>
              </a:ext>
            </a:extLst>
          </p:cNvPr>
          <p:cNvSpPr txBox="1">
            <a:spLocks noChangeArrowheads="1"/>
          </p:cNvSpPr>
          <p:nvPr/>
        </p:nvSpPr>
        <p:spPr bwMode="auto">
          <a:xfrm>
            <a:off x="4585726" y="3251200"/>
            <a:ext cx="11826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Automation</a:t>
            </a:r>
          </a:p>
        </p:txBody>
      </p:sp>
      <p:sp>
        <p:nvSpPr>
          <p:cNvPr id="136203" name="TextBox 16">
            <a:extLst>
              <a:ext uri="{FF2B5EF4-FFF2-40B4-BE49-F238E27FC236}">
                <a16:creationId xmlns:a16="http://schemas.microsoft.com/office/drawing/2014/main" id="{4F088BD7-23B2-FF4D-A8E8-0EF4F359D7A6}"/>
              </a:ext>
            </a:extLst>
          </p:cNvPr>
          <p:cNvSpPr txBox="1">
            <a:spLocks noChangeArrowheads="1"/>
          </p:cNvSpPr>
          <p:nvPr/>
        </p:nvSpPr>
        <p:spPr bwMode="auto">
          <a:xfrm>
            <a:off x="5798192" y="3251200"/>
            <a:ext cx="11786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Documents</a:t>
            </a:r>
          </a:p>
        </p:txBody>
      </p:sp>
      <p:sp>
        <p:nvSpPr>
          <p:cNvPr id="136204" name="TextBox 17">
            <a:extLst>
              <a:ext uri="{FF2B5EF4-FFF2-40B4-BE49-F238E27FC236}">
                <a16:creationId xmlns:a16="http://schemas.microsoft.com/office/drawing/2014/main" id="{5A94C2F3-6482-E945-8EC3-ADFA1FA1122B}"/>
              </a:ext>
            </a:extLst>
          </p:cNvPr>
          <p:cNvSpPr txBox="1">
            <a:spLocks noChangeArrowheads="1"/>
          </p:cNvSpPr>
          <p:nvPr/>
        </p:nvSpPr>
        <p:spPr bwMode="auto">
          <a:xfrm>
            <a:off x="7007963" y="3251200"/>
            <a:ext cx="11786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Patch Manager</a:t>
            </a:r>
          </a:p>
        </p:txBody>
      </p:sp>
      <p:sp>
        <p:nvSpPr>
          <p:cNvPr id="136205" name="TextBox 18">
            <a:extLst>
              <a:ext uri="{FF2B5EF4-FFF2-40B4-BE49-F238E27FC236}">
                <a16:creationId xmlns:a16="http://schemas.microsoft.com/office/drawing/2014/main" id="{0354571A-99DC-144D-9DA9-C1F36512D768}"/>
              </a:ext>
            </a:extLst>
          </p:cNvPr>
          <p:cNvSpPr txBox="1">
            <a:spLocks noChangeArrowheads="1"/>
          </p:cNvSpPr>
          <p:nvPr/>
        </p:nvSpPr>
        <p:spPr bwMode="auto">
          <a:xfrm>
            <a:off x="9485237" y="3251200"/>
            <a:ext cx="11358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OpsCenter</a:t>
            </a:r>
          </a:p>
        </p:txBody>
      </p:sp>
      <p:sp>
        <p:nvSpPr>
          <p:cNvPr id="136206" name="TextBox 19">
            <a:extLst>
              <a:ext uri="{FF2B5EF4-FFF2-40B4-BE49-F238E27FC236}">
                <a16:creationId xmlns:a16="http://schemas.microsoft.com/office/drawing/2014/main" id="{845AAF36-C9BE-BD4D-9C80-22B3ED4B1B2F}"/>
              </a:ext>
            </a:extLst>
          </p:cNvPr>
          <p:cNvSpPr txBox="1">
            <a:spLocks noChangeArrowheads="1"/>
          </p:cNvSpPr>
          <p:nvPr/>
        </p:nvSpPr>
        <p:spPr bwMode="auto">
          <a:xfrm>
            <a:off x="4585250" y="4386263"/>
            <a:ext cx="11836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Inventory</a:t>
            </a:r>
          </a:p>
        </p:txBody>
      </p:sp>
      <p:sp>
        <p:nvSpPr>
          <p:cNvPr id="136207" name="TextBox 20">
            <a:extLst>
              <a:ext uri="{FF2B5EF4-FFF2-40B4-BE49-F238E27FC236}">
                <a16:creationId xmlns:a16="http://schemas.microsoft.com/office/drawing/2014/main" id="{F02563A1-D6AE-F64E-AD6E-A5BA16855525}"/>
              </a:ext>
            </a:extLst>
          </p:cNvPr>
          <p:cNvSpPr txBox="1">
            <a:spLocks noChangeArrowheads="1"/>
          </p:cNvSpPr>
          <p:nvPr/>
        </p:nvSpPr>
        <p:spPr bwMode="auto">
          <a:xfrm>
            <a:off x="10675438" y="3261986"/>
            <a:ext cx="1183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Maintenance Windows</a:t>
            </a:r>
          </a:p>
        </p:txBody>
      </p:sp>
      <p:sp>
        <p:nvSpPr>
          <p:cNvPr id="136208" name="TextBox 21">
            <a:extLst>
              <a:ext uri="{FF2B5EF4-FFF2-40B4-BE49-F238E27FC236}">
                <a16:creationId xmlns:a16="http://schemas.microsoft.com/office/drawing/2014/main" id="{0DEE6F5D-CAE0-F446-BE31-34D33BE9D6AB}"/>
              </a:ext>
            </a:extLst>
          </p:cNvPr>
          <p:cNvSpPr txBox="1">
            <a:spLocks noChangeArrowheads="1"/>
          </p:cNvSpPr>
          <p:nvPr/>
        </p:nvSpPr>
        <p:spPr bwMode="auto">
          <a:xfrm>
            <a:off x="6991712" y="4386263"/>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Run Command</a:t>
            </a:r>
          </a:p>
        </p:txBody>
      </p:sp>
      <p:sp>
        <p:nvSpPr>
          <p:cNvPr id="136209" name="TextBox 23">
            <a:extLst>
              <a:ext uri="{FF2B5EF4-FFF2-40B4-BE49-F238E27FC236}">
                <a16:creationId xmlns:a16="http://schemas.microsoft.com/office/drawing/2014/main" id="{8FF51CC8-33C3-4E47-BDCA-1E64EC1DCD49}"/>
              </a:ext>
            </a:extLst>
          </p:cNvPr>
          <p:cNvSpPr txBox="1">
            <a:spLocks noChangeArrowheads="1"/>
          </p:cNvSpPr>
          <p:nvPr/>
        </p:nvSpPr>
        <p:spPr bwMode="auto">
          <a:xfrm>
            <a:off x="8155141" y="3251200"/>
            <a:ext cx="1329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Parameter Store</a:t>
            </a:r>
          </a:p>
        </p:txBody>
      </p:sp>
      <p:sp>
        <p:nvSpPr>
          <p:cNvPr id="136210" name="TextBox 24">
            <a:extLst>
              <a:ext uri="{FF2B5EF4-FFF2-40B4-BE49-F238E27FC236}">
                <a16:creationId xmlns:a16="http://schemas.microsoft.com/office/drawing/2014/main" id="{AA0842AC-FF3C-0541-BB86-26D07DC08C9B}"/>
              </a:ext>
            </a:extLst>
          </p:cNvPr>
          <p:cNvSpPr txBox="1">
            <a:spLocks noChangeArrowheads="1"/>
          </p:cNvSpPr>
          <p:nvPr/>
        </p:nvSpPr>
        <p:spPr bwMode="auto">
          <a:xfrm>
            <a:off x="5796457" y="4386263"/>
            <a:ext cx="11836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State Manager</a:t>
            </a:r>
          </a:p>
        </p:txBody>
      </p:sp>
      <p:sp>
        <p:nvSpPr>
          <p:cNvPr id="29" name="TextBox 21">
            <a:extLst>
              <a:ext uri="{FF2B5EF4-FFF2-40B4-BE49-F238E27FC236}">
                <a16:creationId xmlns:a16="http://schemas.microsoft.com/office/drawing/2014/main" id="{8E6A5443-7330-2538-4ADD-222D824857DD}"/>
              </a:ext>
            </a:extLst>
          </p:cNvPr>
          <p:cNvSpPr txBox="1">
            <a:spLocks noChangeArrowheads="1"/>
          </p:cNvSpPr>
          <p:nvPr/>
        </p:nvSpPr>
        <p:spPr bwMode="auto">
          <a:xfrm>
            <a:off x="9388442" y="4386263"/>
            <a:ext cx="1329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Session Manager</a:t>
            </a:r>
          </a:p>
        </p:txBody>
      </p:sp>
      <p:sp>
        <p:nvSpPr>
          <p:cNvPr id="3" name="TextBox 19">
            <a:extLst>
              <a:ext uri="{FF2B5EF4-FFF2-40B4-BE49-F238E27FC236}">
                <a16:creationId xmlns:a16="http://schemas.microsoft.com/office/drawing/2014/main" id="{4FEC864C-C24F-52FC-4907-B2516E485D9A}"/>
              </a:ext>
            </a:extLst>
          </p:cNvPr>
          <p:cNvSpPr txBox="1">
            <a:spLocks noChangeArrowheads="1"/>
          </p:cNvSpPr>
          <p:nvPr/>
        </p:nvSpPr>
        <p:spPr bwMode="auto">
          <a:xfrm>
            <a:off x="10606990" y="4381876"/>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Change Manager</a:t>
            </a:r>
          </a:p>
        </p:txBody>
      </p:sp>
      <p:sp>
        <p:nvSpPr>
          <p:cNvPr id="5" name="TextBox 19">
            <a:extLst>
              <a:ext uri="{FF2B5EF4-FFF2-40B4-BE49-F238E27FC236}">
                <a16:creationId xmlns:a16="http://schemas.microsoft.com/office/drawing/2014/main" id="{5E8FD578-0910-6C14-BC41-8B9A8A6AC04E}"/>
              </a:ext>
            </a:extLst>
          </p:cNvPr>
          <p:cNvSpPr txBox="1">
            <a:spLocks noChangeArrowheads="1"/>
          </p:cNvSpPr>
          <p:nvPr/>
        </p:nvSpPr>
        <p:spPr bwMode="auto">
          <a:xfrm>
            <a:off x="4516801" y="5527813"/>
            <a:ext cx="13205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Change Calendar</a:t>
            </a:r>
          </a:p>
        </p:txBody>
      </p:sp>
      <p:sp>
        <p:nvSpPr>
          <p:cNvPr id="7" name="TextBox 19">
            <a:extLst>
              <a:ext uri="{FF2B5EF4-FFF2-40B4-BE49-F238E27FC236}">
                <a16:creationId xmlns:a16="http://schemas.microsoft.com/office/drawing/2014/main" id="{0A9A8D2E-D669-6DA4-C21A-D1DD674C0392}"/>
              </a:ext>
            </a:extLst>
          </p:cNvPr>
          <p:cNvSpPr txBox="1">
            <a:spLocks noChangeArrowheads="1"/>
          </p:cNvSpPr>
          <p:nvPr/>
        </p:nvSpPr>
        <p:spPr bwMode="auto">
          <a:xfrm>
            <a:off x="5782804"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Compliance</a:t>
            </a:r>
          </a:p>
        </p:txBody>
      </p:sp>
      <p:sp>
        <p:nvSpPr>
          <p:cNvPr id="9" name="TextBox 19">
            <a:extLst>
              <a:ext uri="{FF2B5EF4-FFF2-40B4-BE49-F238E27FC236}">
                <a16:creationId xmlns:a16="http://schemas.microsoft.com/office/drawing/2014/main" id="{C52A152A-0803-FDD3-2825-82733A80B385}"/>
              </a:ext>
            </a:extLst>
          </p:cNvPr>
          <p:cNvSpPr txBox="1">
            <a:spLocks noChangeArrowheads="1"/>
          </p:cNvSpPr>
          <p:nvPr/>
        </p:nvSpPr>
        <p:spPr bwMode="auto">
          <a:xfrm>
            <a:off x="8185859" y="4377252"/>
            <a:ext cx="12679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Incident Manager</a:t>
            </a:r>
          </a:p>
        </p:txBody>
      </p:sp>
      <p:sp>
        <p:nvSpPr>
          <p:cNvPr id="12" name="TextBox 19">
            <a:extLst>
              <a:ext uri="{FF2B5EF4-FFF2-40B4-BE49-F238E27FC236}">
                <a16:creationId xmlns:a16="http://schemas.microsoft.com/office/drawing/2014/main" id="{03B9BA58-D62E-225F-926D-476EE876D1D0}"/>
              </a:ext>
            </a:extLst>
          </p:cNvPr>
          <p:cNvSpPr txBox="1">
            <a:spLocks noChangeArrowheads="1"/>
          </p:cNvSpPr>
          <p:nvPr/>
        </p:nvSpPr>
        <p:spPr bwMode="auto">
          <a:xfrm>
            <a:off x="8214278" y="5522187"/>
            <a:ext cx="121112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Distributor</a:t>
            </a:r>
          </a:p>
        </p:txBody>
      </p:sp>
      <p:sp>
        <p:nvSpPr>
          <p:cNvPr id="14" name="TextBox 19">
            <a:extLst>
              <a:ext uri="{FF2B5EF4-FFF2-40B4-BE49-F238E27FC236}">
                <a16:creationId xmlns:a16="http://schemas.microsoft.com/office/drawing/2014/main" id="{C558B749-C649-55C8-9EE8-E9DC64AE5599}"/>
              </a:ext>
            </a:extLst>
          </p:cNvPr>
          <p:cNvSpPr txBox="1">
            <a:spLocks noChangeArrowheads="1"/>
          </p:cNvSpPr>
          <p:nvPr/>
        </p:nvSpPr>
        <p:spPr bwMode="auto">
          <a:xfrm>
            <a:off x="6991712" y="5522187"/>
            <a:ext cx="12111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Manager</a:t>
            </a:r>
          </a:p>
        </p:txBody>
      </p:sp>
      <p:pic>
        <p:nvPicPr>
          <p:cNvPr id="49" name="Graphic 48">
            <a:extLst>
              <a:ext uri="{FF2B5EF4-FFF2-40B4-BE49-F238E27FC236}">
                <a16:creationId xmlns:a16="http://schemas.microsoft.com/office/drawing/2014/main" id="{089B665F-279E-D3E2-0C59-615452C91C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8905" y="3894323"/>
            <a:ext cx="457200" cy="457200"/>
          </a:xfrm>
          <a:prstGeom prst="rect">
            <a:avLst/>
          </a:prstGeom>
        </p:spPr>
      </p:pic>
      <p:pic>
        <p:nvPicPr>
          <p:cNvPr id="50" name="Graphic 49">
            <a:extLst>
              <a:ext uri="{FF2B5EF4-FFF2-40B4-BE49-F238E27FC236}">
                <a16:creationId xmlns:a16="http://schemas.microsoft.com/office/drawing/2014/main" id="{8EBAE3F6-B0D4-CB53-F6EB-186B6AEDC3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13415" y="3891429"/>
            <a:ext cx="457200" cy="457200"/>
          </a:xfrm>
          <a:prstGeom prst="rect">
            <a:avLst/>
          </a:prstGeom>
        </p:spPr>
      </p:pic>
      <p:pic>
        <p:nvPicPr>
          <p:cNvPr id="51" name="Graphic 50">
            <a:extLst>
              <a:ext uri="{FF2B5EF4-FFF2-40B4-BE49-F238E27FC236}">
                <a16:creationId xmlns:a16="http://schemas.microsoft.com/office/drawing/2014/main" id="{8131EC4B-4C95-D332-D16C-F9409AD4FA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77651" y="3893177"/>
            <a:ext cx="457200" cy="457200"/>
          </a:xfrm>
          <a:prstGeom prst="rect">
            <a:avLst/>
          </a:prstGeom>
        </p:spPr>
      </p:pic>
      <p:pic>
        <p:nvPicPr>
          <p:cNvPr id="52" name="Graphic 51">
            <a:extLst>
              <a:ext uri="{FF2B5EF4-FFF2-40B4-BE49-F238E27FC236}">
                <a16:creationId xmlns:a16="http://schemas.microsoft.com/office/drawing/2014/main" id="{46387E27-83D0-0991-2A60-B241A1DA02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77085" y="2787363"/>
            <a:ext cx="457200" cy="457200"/>
          </a:xfrm>
          <a:prstGeom prst="rect">
            <a:avLst/>
          </a:prstGeom>
        </p:spPr>
      </p:pic>
      <p:pic>
        <p:nvPicPr>
          <p:cNvPr id="53" name="Graphic 52">
            <a:extLst>
              <a:ext uri="{FF2B5EF4-FFF2-40B4-BE49-F238E27FC236}">
                <a16:creationId xmlns:a16="http://schemas.microsoft.com/office/drawing/2014/main" id="{EB4E6EEC-3560-D4ED-81EA-CE6BCA27788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91243" y="2787363"/>
            <a:ext cx="457200" cy="457200"/>
          </a:xfrm>
          <a:prstGeom prst="rect">
            <a:avLst/>
          </a:prstGeom>
        </p:spPr>
      </p:pic>
      <p:pic>
        <p:nvPicPr>
          <p:cNvPr id="54" name="Graphic 53">
            <a:extLst>
              <a:ext uri="{FF2B5EF4-FFF2-40B4-BE49-F238E27FC236}">
                <a16:creationId xmlns:a16="http://schemas.microsoft.com/office/drawing/2014/main" id="{A747F3C4-682E-C8C6-B896-05F51A3A207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13415" y="2794000"/>
            <a:ext cx="457200" cy="457200"/>
          </a:xfrm>
          <a:prstGeom prst="rect">
            <a:avLst/>
          </a:prstGeom>
        </p:spPr>
      </p:pic>
      <p:pic>
        <p:nvPicPr>
          <p:cNvPr id="55" name="Graphic 54">
            <a:extLst>
              <a:ext uri="{FF2B5EF4-FFF2-40B4-BE49-F238E27FC236}">
                <a16:creationId xmlns:a16="http://schemas.microsoft.com/office/drawing/2014/main" id="{2CDBF23D-2770-942C-42F8-FFB25403F24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027573" y="2784687"/>
            <a:ext cx="457200" cy="457200"/>
          </a:xfrm>
          <a:prstGeom prst="rect">
            <a:avLst/>
          </a:prstGeom>
        </p:spPr>
      </p:pic>
      <p:pic>
        <p:nvPicPr>
          <p:cNvPr id="56" name="Graphic 55">
            <a:extLst>
              <a:ext uri="{FF2B5EF4-FFF2-40B4-BE49-F238E27FC236}">
                <a16:creationId xmlns:a16="http://schemas.microsoft.com/office/drawing/2014/main" id="{32D63A30-9210-427C-4D3F-48D71C0F03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42125" y="3909053"/>
            <a:ext cx="457200" cy="457200"/>
          </a:xfrm>
          <a:prstGeom prst="rect">
            <a:avLst/>
          </a:prstGeom>
        </p:spPr>
      </p:pic>
      <p:pic>
        <p:nvPicPr>
          <p:cNvPr id="57" name="Graphic 56">
            <a:extLst>
              <a:ext uri="{FF2B5EF4-FFF2-40B4-BE49-F238E27FC236}">
                <a16:creationId xmlns:a16="http://schemas.microsoft.com/office/drawing/2014/main" id="{048EF56C-27CB-9FDE-6B71-AD924A72474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91243" y="3891429"/>
            <a:ext cx="457200" cy="457200"/>
          </a:xfrm>
          <a:prstGeom prst="rect">
            <a:avLst/>
          </a:prstGeom>
        </p:spPr>
      </p:pic>
      <p:pic>
        <p:nvPicPr>
          <p:cNvPr id="58" name="Graphic 57">
            <a:extLst>
              <a:ext uri="{FF2B5EF4-FFF2-40B4-BE49-F238E27FC236}">
                <a16:creationId xmlns:a16="http://schemas.microsoft.com/office/drawing/2014/main" id="{C3B9FDC0-BB60-0ED0-63AD-DFC722D7599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162927" y="2794000"/>
            <a:ext cx="457200" cy="457200"/>
          </a:xfrm>
          <a:prstGeom prst="rect">
            <a:avLst/>
          </a:prstGeom>
        </p:spPr>
      </p:pic>
      <p:pic>
        <p:nvPicPr>
          <p:cNvPr id="59" name="Graphic 58">
            <a:extLst>
              <a:ext uri="{FF2B5EF4-FFF2-40B4-BE49-F238E27FC236}">
                <a16:creationId xmlns:a16="http://schemas.microsoft.com/office/drawing/2014/main" id="{23E5D5CB-28EC-DC5B-E07E-24B3FE164D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591242" y="5036411"/>
            <a:ext cx="457200" cy="457200"/>
          </a:xfrm>
          <a:prstGeom prst="rect">
            <a:avLst/>
          </a:prstGeom>
        </p:spPr>
      </p:pic>
      <p:pic>
        <p:nvPicPr>
          <p:cNvPr id="60" name="Graphic 59">
            <a:extLst>
              <a:ext uri="{FF2B5EF4-FFF2-40B4-BE49-F238E27FC236}">
                <a16:creationId xmlns:a16="http://schemas.microsoft.com/office/drawing/2014/main" id="{2BD5E905-B7D4-4CEB-5895-942A7F43306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164059" y="5036364"/>
            <a:ext cx="457200" cy="457200"/>
          </a:xfrm>
          <a:prstGeom prst="rect">
            <a:avLst/>
          </a:prstGeom>
        </p:spPr>
      </p:pic>
      <p:pic>
        <p:nvPicPr>
          <p:cNvPr id="61" name="Graphic 60">
            <a:extLst>
              <a:ext uri="{FF2B5EF4-FFF2-40B4-BE49-F238E27FC236}">
                <a16:creationId xmlns:a16="http://schemas.microsoft.com/office/drawing/2014/main" id="{CFFD097B-4215-9148-E6BE-0FA1067665E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33520" y="3904000"/>
            <a:ext cx="457200" cy="457200"/>
          </a:xfrm>
          <a:prstGeom prst="rect">
            <a:avLst/>
          </a:prstGeom>
        </p:spPr>
      </p:pic>
      <p:pic>
        <p:nvPicPr>
          <p:cNvPr id="62" name="Graphic 61">
            <a:extLst>
              <a:ext uri="{FF2B5EF4-FFF2-40B4-BE49-F238E27FC236}">
                <a16:creationId xmlns:a16="http://schemas.microsoft.com/office/drawing/2014/main" id="{446A63B7-98FC-6635-E51D-5EC0401B4BA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940447" y="5047616"/>
            <a:ext cx="457200" cy="457200"/>
          </a:xfrm>
          <a:prstGeom prst="rect">
            <a:avLst/>
          </a:prstGeom>
        </p:spPr>
      </p:pic>
      <p:pic>
        <p:nvPicPr>
          <p:cNvPr id="63" name="Graphic 62">
            <a:extLst>
              <a:ext uri="{FF2B5EF4-FFF2-40B4-BE49-F238E27FC236}">
                <a16:creationId xmlns:a16="http://schemas.microsoft.com/office/drawing/2014/main" id="{8450EC99-C428-A73A-BC13-6ED089389EA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940447" y="2794000"/>
            <a:ext cx="457200" cy="457200"/>
          </a:xfrm>
          <a:prstGeom prst="rect">
            <a:avLst/>
          </a:prstGeom>
        </p:spPr>
      </p:pic>
      <p:pic>
        <p:nvPicPr>
          <p:cNvPr id="136192" name="Graphic 136191">
            <a:extLst>
              <a:ext uri="{FF2B5EF4-FFF2-40B4-BE49-F238E27FC236}">
                <a16:creationId xmlns:a16="http://schemas.microsoft.com/office/drawing/2014/main" id="{410B5729-5C53-C757-D97E-4A072714898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377085" y="5034748"/>
            <a:ext cx="457200" cy="457200"/>
          </a:xfrm>
          <a:prstGeom prst="rect">
            <a:avLst/>
          </a:prstGeom>
        </p:spPr>
      </p:pic>
      <p:sp>
        <p:nvSpPr>
          <p:cNvPr id="4" name="Slide Number Placeholder 3">
            <a:extLst>
              <a:ext uri="{FF2B5EF4-FFF2-40B4-BE49-F238E27FC236}">
                <a16:creationId xmlns:a16="http://schemas.microsoft.com/office/drawing/2014/main" id="{19DEAE87-E63B-0C24-5D70-17994859FC20}"/>
              </a:ext>
            </a:extLst>
          </p:cNvPr>
          <p:cNvSpPr>
            <a:spLocks noGrp="1"/>
          </p:cNvSpPr>
          <p:nvPr>
            <p:ph type="sldNum" sz="quarter" idx="11"/>
          </p:nvPr>
        </p:nvSpPr>
        <p:spPr/>
        <p:txBody>
          <a:bodyPr/>
          <a:lstStyle/>
          <a:p>
            <a:fld id="{EB4B8DE2-A4E8-46E4-8BBF-D75455EFF32C}" type="slidenum">
              <a:rPr lang="en-US" smtClean="0"/>
              <a:pPr/>
              <a:t>111</a:t>
            </a:fld>
            <a:endParaRPr lang="en-US"/>
          </a:p>
        </p:txBody>
      </p:sp>
      <p:sp>
        <p:nvSpPr>
          <p:cNvPr id="6" name="Footer Placeholder 5">
            <a:extLst>
              <a:ext uri="{FF2B5EF4-FFF2-40B4-BE49-F238E27FC236}">
                <a16:creationId xmlns:a16="http://schemas.microsoft.com/office/drawing/2014/main" id="{CFAD5F81-B86D-6F6B-DBA3-4DE7EF9D6E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7" name="Graphic 20">
            <a:extLst>
              <a:ext uri="{FF2B5EF4-FFF2-40B4-BE49-F238E27FC236}">
                <a16:creationId xmlns:a16="http://schemas.microsoft.com/office/drawing/2014/main" id="{24F8C572-AB33-0941-8941-F4D5AD2A389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8" name="Graphic 17">
            <a:extLst>
              <a:ext uri="{FF2B5EF4-FFF2-40B4-BE49-F238E27FC236}">
                <a16:creationId xmlns:a16="http://schemas.microsoft.com/office/drawing/2014/main" id="{0725E9CA-F957-994B-82B4-8C1BE543E31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19" name="Graphic 7">
            <a:extLst>
              <a:ext uri="{FF2B5EF4-FFF2-40B4-BE49-F238E27FC236}">
                <a16:creationId xmlns:a16="http://schemas.microsoft.com/office/drawing/2014/main" id="{FF2CDAD4-9730-6B45-84C1-95910C9B025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Title 1">
            <a:extLst>
              <a:ext uri="{FF2B5EF4-FFF2-40B4-BE49-F238E27FC236}">
                <a16:creationId xmlns:a16="http://schemas.microsoft.com/office/drawing/2014/main" id="{81723830-54EB-0F4C-AEE5-E20F8D5CA4E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7223" name="Text Placeholder 4">
            <a:extLst>
              <a:ext uri="{FF2B5EF4-FFF2-40B4-BE49-F238E27FC236}">
                <a16:creationId xmlns:a16="http://schemas.microsoft.com/office/drawing/2014/main" id="{61F25DBA-4632-D347-A3F9-47C1E830BA1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137224" name="TextBox 9">
            <a:extLst>
              <a:ext uri="{FF2B5EF4-FFF2-40B4-BE49-F238E27FC236}">
                <a16:creationId xmlns:a16="http://schemas.microsoft.com/office/drawing/2014/main" id="{E2DD4224-BAAD-6444-B376-42C38261203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Trusted Advisor</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7227" name="TextBox 16">
            <a:extLst>
              <a:ext uri="{FF2B5EF4-FFF2-40B4-BE49-F238E27FC236}">
                <a16:creationId xmlns:a16="http://schemas.microsoft.com/office/drawing/2014/main" id="{E5D212AA-2E2C-2345-BC64-DA30C2D2D82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Well-Architected Tool</a:t>
            </a:r>
          </a:p>
        </p:txBody>
      </p:sp>
      <p:sp>
        <p:nvSpPr>
          <p:cNvPr id="137228" name="TextBox 18">
            <a:extLst>
              <a:ext uri="{FF2B5EF4-FFF2-40B4-BE49-F238E27FC236}">
                <a16:creationId xmlns:a16="http://schemas.microsoft.com/office/drawing/2014/main" id="{40EF9220-BF51-C345-978A-045AE663A2C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Control Tower</a:t>
            </a:r>
          </a:p>
        </p:txBody>
      </p:sp>
      <p:sp>
        <p:nvSpPr>
          <p:cNvPr id="137229" name="TextBox 21">
            <a:extLst>
              <a:ext uri="{FF2B5EF4-FFF2-40B4-BE49-F238E27FC236}">
                <a16:creationId xmlns:a16="http://schemas.microsoft.com/office/drawing/2014/main" id="{B727821C-BB66-984A-90E0-64F66D4E5535}"/>
              </a:ext>
            </a:extLst>
          </p:cNvPr>
          <p:cNvSpPr txBox="1">
            <a:spLocks noChangeArrowheads="1"/>
          </p:cNvSpPr>
          <p:nvPr/>
        </p:nvSpPr>
        <p:spPr bwMode="auto">
          <a:xfrm>
            <a:off x="2368756"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cost</a:t>
            </a:r>
          </a:p>
        </p:txBody>
      </p:sp>
      <p:sp>
        <p:nvSpPr>
          <p:cNvPr id="137230" name="TextBox 22">
            <a:extLst>
              <a:ext uri="{FF2B5EF4-FFF2-40B4-BE49-F238E27FC236}">
                <a16:creationId xmlns:a16="http://schemas.microsoft.com/office/drawing/2014/main" id="{DE9C9FD8-4959-9A4E-B4E0-E178636E4BF3}"/>
              </a:ext>
            </a:extLst>
          </p:cNvPr>
          <p:cNvSpPr txBox="1">
            <a:spLocks noChangeArrowheads="1"/>
          </p:cNvSpPr>
          <p:nvPr/>
        </p:nvSpPr>
        <p:spPr bwMode="auto">
          <a:xfrm>
            <a:off x="3874878"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performance</a:t>
            </a:r>
          </a:p>
        </p:txBody>
      </p:sp>
      <p:sp>
        <p:nvSpPr>
          <p:cNvPr id="137231" name="TextBox 23">
            <a:extLst>
              <a:ext uri="{FF2B5EF4-FFF2-40B4-BE49-F238E27FC236}">
                <a16:creationId xmlns:a16="http://schemas.microsoft.com/office/drawing/2014/main" id="{63B07C8A-6EEF-D048-A4CC-86452FC11102}"/>
              </a:ext>
            </a:extLst>
          </p:cNvPr>
          <p:cNvSpPr txBox="1">
            <a:spLocks noChangeArrowheads="1"/>
          </p:cNvSpPr>
          <p:nvPr/>
        </p:nvSpPr>
        <p:spPr bwMode="auto">
          <a:xfrm>
            <a:off x="2368756" y="4573588"/>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fault tolerant</a:t>
            </a:r>
          </a:p>
        </p:txBody>
      </p:sp>
      <p:sp>
        <p:nvSpPr>
          <p:cNvPr id="137232" name="TextBox 25">
            <a:extLst>
              <a:ext uri="{FF2B5EF4-FFF2-40B4-BE49-F238E27FC236}">
                <a16:creationId xmlns:a16="http://schemas.microsoft.com/office/drawing/2014/main" id="{B1FEE0B5-DDA3-0C40-B604-26B760163C6B}"/>
              </a:ext>
            </a:extLst>
          </p:cNvPr>
          <p:cNvSpPr txBox="1">
            <a:spLocks noChangeArrowheads="1"/>
          </p:cNvSpPr>
          <p:nvPr/>
        </p:nvSpPr>
        <p:spPr bwMode="auto">
          <a:xfrm>
            <a:off x="5407504" y="3230563"/>
            <a:ext cx="121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security</a:t>
            </a:r>
          </a:p>
        </p:txBody>
      </p:sp>
      <p:sp>
        <p:nvSpPr>
          <p:cNvPr id="137237" name="TextBox 26">
            <a:extLst>
              <a:ext uri="{FF2B5EF4-FFF2-40B4-BE49-F238E27FC236}">
                <a16:creationId xmlns:a16="http://schemas.microsoft.com/office/drawing/2014/main" id="{E5CF6603-1793-E04C-B8BD-2A2A1A8DCBEE}"/>
              </a:ext>
            </a:extLst>
          </p:cNvPr>
          <p:cNvSpPr txBox="1">
            <a:spLocks noChangeArrowheads="1"/>
          </p:cNvSpPr>
          <p:nvPr/>
        </p:nvSpPr>
        <p:spPr bwMode="auto">
          <a:xfrm>
            <a:off x="3887096" y="4573588"/>
            <a:ext cx="1216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Checklist</a:t>
            </a:r>
          </a:p>
        </p:txBody>
      </p:sp>
      <p:pic>
        <p:nvPicPr>
          <p:cNvPr id="24" name="Graphic 23">
            <a:extLst>
              <a:ext uri="{FF2B5EF4-FFF2-40B4-BE49-F238E27FC236}">
                <a16:creationId xmlns:a16="http://schemas.microsoft.com/office/drawing/2014/main" id="{C4DE82B7-E955-F488-776B-449A9B4473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75908" y="2773363"/>
            <a:ext cx="457200" cy="457200"/>
          </a:xfrm>
          <a:prstGeom prst="rect">
            <a:avLst/>
          </a:prstGeom>
        </p:spPr>
      </p:pic>
      <p:pic>
        <p:nvPicPr>
          <p:cNvPr id="25" name="Graphic 24">
            <a:extLst>
              <a:ext uri="{FF2B5EF4-FFF2-40B4-BE49-F238E27FC236}">
                <a16:creationId xmlns:a16="http://schemas.microsoft.com/office/drawing/2014/main" id="{C45B4598-F030-F22B-E5F9-8D6C58D3C6F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3526" y="2773363"/>
            <a:ext cx="457200" cy="457200"/>
          </a:xfrm>
          <a:prstGeom prst="rect">
            <a:avLst/>
          </a:prstGeom>
        </p:spPr>
      </p:pic>
      <p:pic>
        <p:nvPicPr>
          <p:cNvPr id="26" name="Graphic 25">
            <a:extLst>
              <a:ext uri="{FF2B5EF4-FFF2-40B4-BE49-F238E27FC236}">
                <a16:creationId xmlns:a16="http://schemas.microsoft.com/office/drawing/2014/main" id="{37EB6FBB-44E3-D7A4-3171-B734666AB0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48168" y="4090988"/>
            <a:ext cx="457200" cy="457200"/>
          </a:xfrm>
          <a:prstGeom prst="rect">
            <a:avLst/>
          </a:prstGeom>
        </p:spPr>
      </p:pic>
      <p:pic>
        <p:nvPicPr>
          <p:cNvPr id="27" name="Graphic 26">
            <a:extLst>
              <a:ext uri="{FF2B5EF4-FFF2-40B4-BE49-F238E27FC236}">
                <a16:creationId xmlns:a16="http://schemas.microsoft.com/office/drawing/2014/main" id="{AED3B9B3-AA1C-DDF2-9D4E-3E06E40F51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48168" y="2806700"/>
            <a:ext cx="457200" cy="457200"/>
          </a:xfrm>
          <a:prstGeom prst="rect">
            <a:avLst/>
          </a:prstGeom>
        </p:spPr>
      </p:pic>
      <p:pic>
        <p:nvPicPr>
          <p:cNvPr id="28" name="Graphic 27">
            <a:extLst>
              <a:ext uri="{FF2B5EF4-FFF2-40B4-BE49-F238E27FC236}">
                <a16:creationId xmlns:a16="http://schemas.microsoft.com/office/drawing/2014/main" id="{613FBA98-F443-F1A7-1CD5-0ED769535FC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70954" y="4116388"/>
            <a:ext cx="457200" cy="457200"/>
          </a:xfrm>
          <a:prstGeom prst="rect">
            <a:avLst/>
          </a:prstGeom>
        </p:spPr>
      </p:pic>
      <p:sp>
        <p:nvSpPr>
          <p:cNvPr id="3" name="Slide Number Placeholder 2">
            <a:extLst>
              <a:ext uri="{FF2B5EF4-FFF2-40B4-BE49-F238E27FC236}">
                <a16:creationId xmlns:a16="http://schemas.microsoft.com/office/drawing/2014/main" id="{94BE7EB8-B356-ACE4-CE07-2E3AC55BF9ED}"/>
              </a:ext>
            </a:extLst>
          </p:cNvPr>
          <p:cNvSpPr>
            <a:spLocks noGrp="1"/>
          </p:cNvSpPr>
          <p:nvPr>
            <p:ph type="sldNum" sz="quarter" idx="11"/>
          </p:nvPr>
        </p:nvSpPr>
        <p:spPr/>
        <p:txBody>
          <a:bodyPr/>
          <a:lstStyle/>
          <a:p>
            <a:fld id="{EB4B8DE2-A4E8-46E4-8BBF-D75455EFF32C}" type="slidenum">
              <a:rPr lang="en-US" smtClean="0"/>
              <a:pPr/>
              <a:t>112</a:t>
            </a:fld>
            <a:endParaRPr lang="en-US"/>
          </a:p>
        </p:txBody>
      </p:sp>
      <p:sp>
        <p:nvSpPr>
          <p:cNvPr id="4" name="Footer Placeholder 3">
            <a:extLst>
              <a:ext uri="{FF2B5EF4-FFF2-40B4-BE49-F238E27FC236}">
                <a16:creationId xmlns:a16="http://schemas.microsoft.com/office/drawing/2014/main" id="{DBF1B566-814D-5473-9553-0C35CAA84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1" name="Graphic 23">
            <a:extLst>
              <a:ext uri="{FF2B5EF4-FFF2-40B4-BE49-F238E27FC236}">
                <a16:creationId xmlns:a16="http://schemas.microsoft.com/office/drawing/2014/main" id="{183DF3DB-5073-D444-AD69-C701B6EC73F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2" name="Graphic 8">
            <a:extLst>
              <a:ext uri="{FF2B5EF4-FFF2-40B4-BE49-F238E27FC236}">
                <a16:creationId xmlns:a16="http://schemas.microsoft.com/office/drawing/2014/main" id="{8BA3F369-A9A6-374A-AD23-0A67578DB93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4062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3" name="Graphic 12">
            <a:extLst>
              <a:ext uri="{FF2B5EF4-FFF2-40B4-BE49-F238E27FC236}">
                <a16:creationId xmlns:a16="http://schemas.microsoft.com/office/drawing/2014/main" id="{5E11C793-8139-0747-A6C6-56B9CAE2D87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244" name="Graphic 6">
            <a:extLst>
              <a:ext uri="{FF2B5EF4-FFF2-40B4-BE49-F238E27FC236}">
                <a16:creationId xmlns:a16="http://schemas.microsoft.com/office/drawing/2014/main" id="{201610EE-9AE9-BD43-84BC-F0EBA697434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5" name="Title 1">
            <a:extLst>
              <a:ext uri="{FF2B5EF4-FFF2-40B4-BE49-F238E27FC236}">
                <a16:creationId xmlns:a16="http://schemas.microsoft.com/office/drawing/2014/main" id="{64F6ED43-93D4-6F43-8800-F82D89495C29}"/>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8248" name="Text Placeholder 4">
            <a:extLst>
              <a:ext uri="{FF2B5EF4-FFF2-40B4-BE49-F238E27FC236}">
                <a16:creationId xmlns:a16="http://schemas.microsoft.com/office/drawing/2014/main" id="{D842CAF8-0F14-D94D-A33E-00A2A192528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138249" name="TextBox 9">
            <a:extLst>
              <a:ext uri="{FF2B5EF4-FFF2-40B4-BE49-F238E27FC236}">
                <a16:creationId xmlns:a16="http://schemas.microsoft.com/office/drawing/2014/main" id="{124DD1F4-772A-6146-AF8A-1E21CB6BDF47}"/>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Organizations</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1" name="TextBox 11">
            <a:extLst>
              <a:ext uri="{FF2B5EF4-FFF2-40B4-BE49-F238E27FC236}">
                <a16:creationId xmlns:a16="http://schemas.microsoft.com/office/drawing/2014/main" id="{2D4BC1BD-6D97-E74E-9111-B872D6FB944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AppConfig</a:t>
            </a:r>
          </a:p>
        </p:txBody>
      </p: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8254" name="TextBox 15">
            <a:extLst>
              <a:ext uri="{FF2B5EF4-FFF2-40B4-BE49-F238E27FC236}">
                <a16:creationId xmlns:a16="http://schemas.microsoft.com/office/drawing/2014/main" id="{1ED7615B-BA38-F541-B46E-45ECDF2779F2}"/>
              </a:ext>
            </a:extLst>
          </p:cNvPr>
          <p:cNvSpPr txBox="1">
            <a:spLocks noChangeArrowheads="1"/>
          </p:cNvSpPr>
          <p:nvPr/>
        </p:nvSpPr>
        <p:spPr bwMode="auto">
          <a:xfrm>
            <a:off x="2674938" y="3260725"/>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Account</a:t>
            </a:r>
          </a:p>
        </p:txBody>
      </p:sp>
      <p:sp>
        <p:nvSpPr>
          <p:cNvPr id="138255" name="TextBox 16">
            <a:extLst>
              <a:ext uri="{FF2B5EF4-FFF2-40B4-BE49-F238E27FC236}">
                <a16:creationId xmlns:a16="http://schemas.microsoft.com/office/drawing/2014/main" id="{BB4AA09A-2D16-4948-A865-C47AE2E04D04}"/>
              </a:ext>
            </a:extLst>
          </p:cNvPr>
          <p:cNvSpPr txBox="1">
            <a:spLocks noChangeArrowheads="1"/>
          </p:cNvSpPr>
          <p:nvPr/>
        </p:nvSpPr>
        <p:spPr bwMode="auto">
          <a:xfrm>
            <a:off x="2641260" y="4327525"/>
            <a:ext cx="14484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Organizational unit</a:t>
            </a:r>
          </a:p>
        </p:txBody>
      </p:sp>
      <p:sp>
        <p:nvSpPr>
          <p:cNvPr id="138258" name="TextBox 19">
            <a:extLst>
              <a:ext uri="{FF2B5EF4-FFF2-40B4-BE49-F238E27FC236}">
                <a16:creationId xmlns:a16="http://schemas.microsoft.com/office/drawing/2014/main" id="{F602BEFB-1BD2-0B4A-8EC8-E156E2E501B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Chatbot</a:t>
            </a:r>
          </a:p>
        </p:txBody>
      </p:sp>
      <p:sp>
        <p:nvSpPr>
          <p:cNvPr id="138259" name="TextBox 21">
            <a:extLst>
              <a:ext uri="{FF2B5EF4-FFF2-40B4-BE49-F238E27FC236}">
                <a16:creationId xmlns:a16="http://schemas.microsoft.com/office/drawing/2014/main" id="{87698C1F-292E-8842-B597-7001D5F5324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Backint Agent</a:t>
            </a:r>
          </a:p>
        </p:txBody>
      </p:sp>
      <p:sp>
        <p:nvSpPr>
          <p:cNvPr id="21" name="TextBox 16">
            <a:extLst>
              <a:ext uri="{FF2B5EF4-FFF2-40B4-BE49-F238E27FC236}">
                <a16:creationId xmlns:a16="http://schemas.microsoft.com/office/drawing/2014/main" id="{D84DCF8F-D4EA-4E44-A32D-EA75062911EA}"/>
              </a:ext>
            </a:extLst>
          </p:cNvPr>
          <p:cNvSpPr txBox="1">
            <a:spLocks noChangeArrowheads="1"/>
          </p:cNvSpPr>
          <p:nvPr/>
        </p:nvSpPr>
        <p:spPr bwMode="auto">
          <a:xfrm>
            <a:off x="2674938" y="5448403"/>
            <a:ext cx="13827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Management account</a:t>
            </a:r>
          </a:p>
        </p:txBody>
      </p:sp>
      <p:pic>
        <p:nvPicPr>
          <p:cNvPr id="23" name="Graphic 7">
            <a:extLst>
              <a:ext uri="{FF2B5EF4-FFF2-40B4-BE49-F238E27FC236}">
                <a16:creationId xmlns:a16="http://schemas.microsoft.com/office/drawing/2014/main" id="{F871FA63-B845-9545-8095-805B527FDF0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384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17">
            <a:extLst>
              <a:ext uri="{FF2B5EF4-FFF2-40B4-BE49-F238E27FC236}">
                <a16:creationId xmlns:a16="http://schemas.microsoft.com/office/drawing/2014/main" id="{37A173E0-17CD-FF4D-8DC5-9C5787ABF9E1}"/>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136900" y="38703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1A453351-D5AA-4E47-9F41-7E281872B30E}"/>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143250" y="4991203"/>
            <a:ext cx="457200" cy="457200"/>
          </a:xfrm>
          <a:prstGeom prst="rect">
            <a:avLst/>
          </a:prstGeom>
        </p:spPr>
      </p:pic>
      <p:sp>
        <p:nvSpPr>
          <p:cNvPr id="3" name="Slide Number Placeholder 2">
            <a:extLst>
              <a:ext uri="{FF2B5EF4-FFF2-40B4-BE49-F238E27FC236}">
                <a16:creationId xmlns:a16="http://schemas.microsoft.com/office/drawing/2014/main" id="{CBA62019-F56B-25C8-619B-FDB3AEE0CDB8}"/>
              </a:ext>
            </a:extLst>
          </p:cNvPr>
          <p:cNvSpPr>
            <a:spLocks noGrp="1"/>
          </p:cNvSpPr>
          <p:nvPr>
            <p:ph type="sldNum" sz="quarter" idx="11"/>
          </p:nvPr>
        </p:nvSpPr>
        <p:spPr/>
        <p:txBody>
          <a:bodyPr/>
          <a:lstStyle/>
          <a:p>
            <a:fld id="{EB4B8DE2-A4E8-46E4-8BBF-D75455EFF32C}" type="slidenum">
              <a:rPr lang="en-US" smtClean="0"/>
              <a:pPr/>
              <a:t>113</a:t>
            </a:fld>
            <a:endParaRPr lang="en-US"/>
          </a:p>
        </p:txBody>
      </p:sp>
      <p:sp>
        <p:nvSpPr>
          <p:cNvPr id="4" name="Footer Placeholder 3">
            <a:extLst>
              <a:ext uri="{FF2B5EF4-FFF2-40B4-BE49-F238E27FC236}">
                <a16:creationId xmlns:a16="http://schemas.microsoft.com/office/drawing/2014/main" id="{85FE4EE6-5C94-FA23-C169-EFFACFA387D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1">
            <a:extLst>
              <a:ext uri="{FF2B5EF4-FFF2-40B4-BE49-F238E27FC236}">
                <a16:creationId xmlns:a16="http://schemas.microsoft.com/office/drawing/2014/main" id="{095B62F6-8D39-DB49-9B89-6C45BCE5118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Grafana</a:t>
            </a:r>
          </a:p>
        </p:txBody>
      </p:sp>
      <p:sp>
        <p:nvSpPr>
          <p:cNvPr id="18" name="TextBox 19">
            <a:extLst>
              <a:ext uri="{FF2B5EF4-FFF2-40B4-BE49-F238E27FC236}">
                <a16:creationId xmlns:a16="http://schemas.microsoft.com/office/drawing/2014/main" id="{CFECEFFE-E33E-8842-9FEF-94BDC9F0CDB7}"/>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Service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Prometheus</a:t>
            </a:r>
          </a:p>
        </p:txBody>
      </p:sp>
      <p:sp>
        <p:nvSpPr>
          <p:cNvPr id="19" name="TextBox 21">
            <a:extLst>
              <a:ext uri="{FF2B5EF4-FFF2-40B4-BE49-F238E27FC236}">
                <a16:creationId xmlns:a16="http://schemas.microsoft.com/office/drawing/2014/main" id="{042AEE0B-EC79-E249-8B49-2B567923EBE1}"/>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Distro for OpenTelemetry</a:t>
            </a:r>
          </a:p>
        </p:txBody>
      </p:sp>
      <p:pic>
        <p:nvPicPr>
          <p:cNvPr id="20" name="Graphic 19">
            <a:extLst>
              <a:ext uri="{FF2B5EF4-FFF2-40B4-BE49-F238E27FC236}">
                <a16:creationId xmlns:a16="http://schemas.microsoft.com/office/drawing/2014/main" id="{D81CF27E-A5BB-D24C-9B83-C14225609C3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4033" y="1182688"/>
            <a:ext cx="762000" cy="762000"/>
          </a:xfrm>
          <a:prstGeom prst="rect">
            <a:avLst/>
          </a:prstGeom>
        </p:spPr>
      </p:pic>
      <p:pic>
        <p:nvPicPr>
          <p:cNvPr id="25" name="Graphic 24">
            <a:extLst>
              <a:ext uri="{FF2B5EF4-FFF2-40B4-BE49-F238E27FC236}">
                <a16:creationId xmlns:a16="http://schemas.microsoft.com/office/drawing/2014/main" id="{952B5FFC-10FA-7242-ABAC-E36A9F6368B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541419" y="1182688"/>
            <a:ext cx="762000" cy="762000"/>
          </a:xfrm>
          <a:prstGeom prst="rect">
            <a:avLst/>
          </a:prstGeom>
        </p:spPr>
      </p:pic>
      <p:pic>
        <p:nvPicPr>
          <p:cNvPr id="31" name="Graphic 30">
            <a:extLst>
              <a:ext uri="{FF2B5EF4-FFF2-40B4-BE49-F238E27FC236}">
                <a16:creationId xmlns:a16="http://schemas.microsoft.com/office/drawing/2014/main" id="{2496820B-AEC6-264B-8B76-65E162285E3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813925" y="1185863"/>
            <a:ext cx="762000" cy="762000"/>
          </a:xfrm>
          <a:prstGeom prst="rect">
            <a:avLst/>
          </a:prstGeom>
        </p:spPr>
      </p:pic>
      <p:sp>
        <p:nvSpPr>
          <p:cNvPr id="21" name="TextBox 9">
            <a:extLst>
              <a:ext uri="{FF2B5EF4-FFF2-40B4-BE49-F238E27FC236}">
                <a16:creationId xmlns:a16="http://schemas.microsoft.com/office/drawing/2014/main" id="{0FD07AC9-99AE-5A44-87E7-F9500D856A7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Fault Injection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pic>
        <p:nvPicPr>
          <p:cNvPr id="22" name="Graphic 21">
            <a:extLst>
              <a:ext uri="{FF2B5EF4-FFF2-40B4-BE49-F238E27FC236}">
                <a16:creationId xmlns:a16="http://schemas.microsoft.com/office/drawing/2014/main" id="{38DC7106-F095-694A-AE8F-C9BE2242F9C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987676" y="1182688"/>
            <a:ext cx="762000" cy="762000"/>
          </a:xfrm>
          <a:prstGeom prst="rect">
            <a:avLst/>
          </a:prstGeom>
        </p:spPr>
      </p:pic>
      <p:sp>
        <p:nvSpPr>
          <p:cNvPr id="3" name="Slide Number Placeholder 2">
            <a:extLst>
              <a:ext uri="{FF2B5EF4-FFF2-40B4-BE49-F238E27FC236}">
                <a16:creationId xmlns:a16="http://schemas.microsoft.com/office/drawing/2014/main" id="{EBF12A63-C1F4-9CC2-056A-1C0FFD22E8A4}"/>
              </a:ext>
            </a:extLst>
          </p:cNvPr>
          <p:cNvSpPr>
            <a:spLocks noGrp="1"/>
          </p:cNvSpPr>
          <p:nvPr>
            <p:ph type="sldNum" sz="quarter" idx="11"/>
          </p:nvPr>
        </p:nvSpPr>
        <p:spPr/>
        <p:txBody>
          <a:bodyPr/>
          <a:lstStyle/>
          <a:p>
            <a:fld id="{EB4B8DE2-A4E8-46E4-8BBF-D75455EFF32C}" type="slidenum">
              <a:rPr lang="en-US" smtClean="0"/>
              <a:pPr/>
              <a:t>114</a:t>
            </a:fld>
            <a:endParaRPr lang="en-US"/>
          </a:p>
        </p:txBody>
      </p:sp>
      <p:sp>
        <p:nvSpPr>
          <p:cNvPr id="4" name="Footer Placeholder 3">
            <a:extLst>
              <a:ext uri="{FF2B5EF4-FFF2-40B4-BE49-F238E27FC236}">
                <a16:creationId xmlns:a16="http://schemas.microsoft.com/office/drawing/2014/main" id="{649BE733-086B-5056-F6E7-815DE3837A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Proton</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13" name="TextBox 11">
            <a:extLst>
              <a:ext uri="{FF2B5EF4-FFF2-40B4-BE49-F238E27FC236}">
                <a16:creationId xmlns:a16="http://schemas.microsoft.com/office/drawing/2014/main" id="{281FB4D3-F3A0-0041-9D57-78399EC071F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Launch Wizard</a:t>
            </a:r>
          </a:p>
        </p:txBody>
      </p:sp>
      <p:pic>
        <p:nvPicPr>
          <p:cNvPr id="17" name="Graphic 16">
            <a:extLst>
              <a:ext uri="{FF2B5EF4-FFF2-40B4-BE49-F238E27FC236}">
                <a16:creationId xmlns:a16="http://schemas.microsoft.com/office/drawing/2014/main" id="{EACC492D-0DDD-3A4E-9BE7-3D73F1392A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
        <p:nvSpPr>
          <p:cNvPr id="16" name="TextBox 19">
            <a:extLst>
              <a:ext uri="{FF2B5EF4-FFF2-40B4-BE49-F238E27FC236}">
                <a16:creationId xmlns:a16="http://schemas.microsoft.com/office/drawing/2014/main" id="{1A5AC251-6334-9842-B2C2-01334252A336}"/>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Resilience Hub</a:t>
            </a:r>
          </a:p>
        </p:txBody>
      </p:sp>
      <p:pic>
        <p:nvPicPr>
          <p:cNvPr id="2" name="Graphic 1">
            <a:extLst>
              <a:ext uri="{FF2B5EF4-FFF2-40B4-BE49-F238E27FC236}">
                <a16:creationId xmlns:a16="http://schemas.microsoft.com/office/drawing/2014/main" id="{9417B940-77B9-3DEE-ACDE-94654DAF9C0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539334" y="1185863"/>
            <a:ext cx="762000" cy="762000"/>
          </a:xfrm>
          <a:prstGeom prst="rect">
            <a:avLst/>
          </a:prstGeom>
        </p:spPr>
      </p:pic>
      <p:sp>
        <p:nvSpPr>
          <p:cNvPr id="3" name="TextBox 21">
            <a:extLst>
              <a:ext uri="{FF2B5EF4-FFF2-40B4-BE49-F238E27FC236}">
                <a16:creationId xmlns:a16="http://schemas.microsoft.com/office/drawing/2014/main" id="{17A73086-CCB2-5FD8-D714-B8F344CC2976}"/>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Service Management Connector (SMC)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4" name="Graphic 3">
            <a:extLst>
              <a:ext uri="{FF2B5EF4-FFF2-40B4-BE49-F238E27FC236}">
                <a16:creationId xmlns:a16="http://schemas.microsoft.com/office/drawing/2014/main" id="{7D4E1D3F-4B42-A462-766C-1BD20A22B7C0}"/>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813925" y="1185863"/>
            <a:ext cx="762000" cy="762000"/>
          </a:xfrm>
          <a:prstGeom prst="rect">
            <a:avLst/>
          </a:prstGeom>
        </p:spPr>
      </p:pic>
      <p:sp>
        <p:nvSpPr>
          <p:cNvPr id="6" name="Slide Number Placeholder 5">
            <a:extLst>
              <a:ext uri="{FF2B5EF4-FFF2-40B4-BE49-F238E27FC236}">
                <a16:creationId xmlns:a16="http://schemas.microsoft.com/office/drawing/2014/main" id="{A186EF75-49C5-EDB2-7313-7C93A25E49B2}"/>
              </a:ext>
            </a:extLst>
          </p:cNvPr>
          <p:cNvSpPr>
            <a:spLocks noGrp="1"/>
          </p:cNvSpPr>
          <p:nvPr>
            <p:ph type="sldNum" sz="quarter" idx="11"/>
          </p:nvPr>
        </p:nvSpPr>
        <p:spPr/>
        <p:txBody>
          <a:bodyPr/>
          <a:lstStyle/>
          <a:p>
            <a:fld id="{EB4B8DE2-A4E8-46E4-8BBF-D75455EFF32C}" type="slidenum">
              <a:rPr lang="en-US" smtClean="0"/>
              <a:pPr/>
              <a:t>115</a:t>
            </a:fld>
            <a:endParaRPr lang="en-US"/>
          </a:p>
        </p:txBody>
      </p:sp>
      <p:sp>
        <p:nvSpPr>
          <p:cNvPr id="7" name="Footer Placeholder 6">
            <a:extLst>
              <a:ext uri="{FF2B5EF4-FFF2-40B4-BE49-F238E27FC236}">
                <a16:creationId xmlns:a16="http://schemas.microsoft.com/office/drawing/2014/main" id="{DC602DF2-DDC2-BD40-2247-2CA8481B8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683454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itle 1">
            <a:extLst>
              <a:ext uri="{FF2B5EF4-FFF2-40B4-BE49-F238E27FC236}">
                <a16:creationId xmlns:a16="http://schemas.microsoft.com/office/drawing/2014/main" id="{5A497D43-6EB1-8243-83F9-2A81EAD8E825}"/>
              </a:ext>
            </a:extLst>
          </p:cNvPr>
          <p:cNvSpPr>
            <a:spLocks noGrp="1" noChangeArrowheads="1"/>
          </p:cNvSpPr>
          <p:nvPr>
            <p:ph type="title"/>
          </p:nvPr>
        </p:nvSpPr>
        <p:spPr>
          <a:xfrm>
            <a:off x="241300" y="365125"/>
            <a:ext cx="8637588" cy="644525"/>
          </a:xfrm>
        </p:spPr>
        <p:txBody>
          <a:bodyPr/>
          <a:lstStyle/>
          <a:p>
            <a:pPr eaLnBrk="1" hangingPunct="1"/>
            <a:r>
              <a:rPr lang="en-US" altLang="en-US"/>
              <a:t>Management &amp; Governance</a:t>
            </a:r>
          </a:p>
        </p:txBody>
      </p:sp>
      <p:sp>
        <p:nvSpPr>
          <p:cNvPr id="139269" name="Text Placeholder 4">
            <a:extLst>
              <a:ext uri="{FF2B5EF4-FFF2-40B4-BE49-F238E27FC236}">
                <a16:creationId xmlns:a16="http://schemas.microsoft.com/office/drawing/2014/main" id="{AC098BE1-22CA-FF43-9086-38A69ADB88D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139270" name="TextBox 9">
            <a:extLst>
              <a:ext uri="{FF2B5EF4-FFF2-40B4-BE49-F238E27FC236}">
                <a16:creationId xmlns:a16="http://schemas.microsoft.com/office/drawing/2014/main" id="{15E10CEE-0697-7643-8241-B428279E664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Resource Explorer</a:t>
            </a:r>
          </a:p>
        </p:txBody>
      </p:sp>
      <p:cxnSp>
        <p:nvCxnSpPr>
          <p:cNvPr id="11" name="Straight Connector 10">
            <a:extLst>
              <a:ext uri="{FF2B5EF4-FFF2-40B4-BE49-F238E27FC236}">
                <a16:creationId xmlns:a16="http://schemas.microsoft.com/office/drawing/2014/main" id="{4545436F-C7BB-5C47-812D-C0FFB8A25C95}"/>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C71BA6-F4A8-5B42-B8F8-2A3CD664A5DF}"/>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C24A34-CDCE-6249-B4FF-5322EC5CDC9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E19059C7-DCB5-1C4D-A043-7C65A78C499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987676" y="1182688"/>
            <a:ext cx="762000" cy="762000"/>
          </a:xfrm>
          <a:prstGeom prst="rect">
            <a:avLst/>
          </a:prstGeom>
        </p:spPr>
      </p:pic>
      <p:sp>
        <p:nvSpPr>
          <p:cNvPr id="3" name="Slide Number Placeholder 2">
            <a:extLst>
              <a:ext uri="{FF2B5EF4-FFF2-40B4-BE49-F238E27FC236}">
                <a16:creationId xmlns:a16="http://schemas.microsoft.com/office/drawing/2014/main" id="{7221E47B-5267-287E-3BF0-5360BDBF69DE}"/>
              </a:ext>
            </a:extLst>
          </p:cNvPr>
          <p:cNvSpPr>
            <a:spLocks noGrp="1"/>
          </p:cNvSpPr>
          <p:nvPr>
            <p:ph type="sldNum" sz="quarter" idx="11"/>
          </p:nvPr>
        </p:nvSpPr>
        <p:spPr/>
        <p:txBody>
          <a:bodyPr/>
          <a:lstStyle/>
          <a:p>
            <a:fld id="{EB4B8DE2-A4E8-46E4-8BBF-D75455EFF32C}" type="slidenum">
              <a:rPr lang="en-US" smtClean="0"/>
              <a:pPr/>
              <a:t>116</a:t>
            </a:fld>
            <a:endParaRPr lang="en-US"/>
          </a:p>
        </p:txBody>
      </p:sp>
      <p:sp>
        <p:nvSpPr>
          <p:cNvPr id="4" name="Footer Placeholder 3">
            <a:extLst>
              <a:ext uri="{FF2B5EF4-FFF2-40B4-BE49-F238E27FC236}">
                <a16:creationId xmlns:a16="http://schemas.microsoft.com/office/drawing/2014/main" id="{77495F9F-61C0-F71F-A7E9-0C5E2816E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2" name="TextBox 11">
            <a:extLst>
              <a:ext uri="{FF2B5EF4-FFF2-40B4-BE49-F238E27FC236}">
                <a16:creationId xmlns:a16="http://schemas.microsoft.com/office/drawing/2014/main" id="{A0B84EE7-BE3C-0C2C-DD11-472395B5409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Telco Network Builder</a:t>
            </a:r>
          </a:p>
        </p:txBody>
      </p:sp>
      <p:pic>
        <p:nvPicPr>
          <p:cNvPr id="5" name="Graphic 4">
            <a:extLst>
              <a:ext uri="{FF2B5EF4-FFF2-40B4-BE49-F238E27FC236}">
                <a16:creationId xmlns:a16="http://schemas.microsoft.com/office/drawing/2014/main" id="{66A8D33D-94D8-DE23-3882-FEFD4C59A79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244033" y="1182688"/>
            <a:ext cx="762000" cy="762000"/>
          </a:xfrm>
          <a:prstGeom prst="rect">
            <a:avLst/>
          </a:prstGeom>
        </p:spPr>
      </p:pic>
    </p:spTree>
    <p:extLst>
      <p:ext uri="{BB962C8B-B14F-4D97-AF65-F5344CB8AC3E}">
        <p14:creationId xmlns:p14="http://schemas.microsoft.com/office/powerpoint/2010/main" val="164474071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Graphic 7">
            <a:extLst>
              <a:ext uri="{FF2B5EF4-FFF2-40B4-BE49-F238E27FC236}">
                <a16:creationId xmlns:a16="http://schemas.microsoft.com/office/drawing/2014/main" id="{9802AA04-7D32-504E-B87C-B488EA37352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3425"/>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C872406-DB89-61C8-C129-AF39D8B9931B}"/>
              </a:ext>
            </a:extLst>
          </p:cNvPr>
          <p:cNvSpPr>
            <a:spLocks noGrp="1"/>
          </p:cNvSpPr>
          <p:nvPr>
            <p:ph type="sldNum" sz="quarter" idx="10"/>
          </p:nvPr>
        </p:nvSpPr>
        <p:spPr/>
        <p:txBody>
          <a:bodyPr/>
          <a:lstStyle/>
          <a:p>
            <a:fld id="{EB4B8DE2-A4E8-46E4-8BBF-D75455EFF32C}" type="slidenum">
              <a:rPr lang="en-US" smtClean="0"/>
              <a:pPr/>
              <a:t>117</a:t>
            </a:fld>
            <a:endParaRPr lang="en-US"/>
          </a:p>
        </p:txBody>
      </p:sp>
      <p:sp>
        <p:nvSpPr>
          <p:cNvPr id="140290" name="Title 1">
            <a:extLst>
              <a:ext uri="{FF2B5EF4-FFF2-40B4-BE49-F238E27FC236}">
                <a16:creationId xmlns:a16="http://schemas.microsoft.com/office/drawing/2014/main" id="{40821F64-F7AA-4E4D-9BD6-1519D487C238}"/>
              </a:ext>
            </a:extLst>
          </p:cNvPr>
          <p:cNvSpPr>
            <a:spLocks noGrp="1" noChangeArrowheads="1"/>
          </p:cNvSpPr>
          <p:nvPr>
            <p:ph type="ctrTitle"/>
          </p:nvPr>
        </p:nvSpPr>
        <p:spPr/>
        <p:txBody>
          <a:bodyPr/>
          <a:lstStyle/>
          <a:p>
            <a:r>
              <a:rPr lang="en-US" altLang="en-US"/>
              <a:t>Media Services</a:t>
            </a:r>
          </a:p>
        </p:txBody>
      </p:sp>
      <p:sp>
        <p:nvSpPr>
          <p:cNvPr id="140293" name="Title 3">
            <a:extLst>
              <a:ext uri="{FF2B5EF4-FFF2-40B4-BE49-F238E27FC236}">
                <a16:creationId xmlns:a16="http://schemas.microsoft.com/office/drawing/2014/main" id="{49685544-E1B7-7941-8E81-DE5AA54532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9B32FF03-5906-9CD6-04E5-8333039E58D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3" name="Graphic 23">
            <a:extLst>
              <a:ext uri="{FF2B5EF4-FFF2-40B4-BE49-F238E27FC236}">
                <a16:creationId xmlns:a16="http://schemas.microsoft.com/office/drawing/2014/main" id="{0C8C3D20-93D9-054F-BB0D-97D91BBA7EA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4" name="Graphic 21">
            <a:extLst>
              <a:ext uri="{FF2B5EF4-FFF2-40B4-BE49-F238E27FC236}">
                <a16:creationId xmlns:a16="http://schemas.microsoft.com/office/drawing/2014/main" id="{2824D17D-D9BF-7440-962D-3D09F2334EC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5" name="Graphic 19">
            <a:extLst>
              <a:ext uri="{FF2B5EF4-FFF2-40B4-BE49-F238E27FC236}">
                <a16:creationId xmlns:a16="http://schemas.microsoft.com/office/drawing/2014/main" id="{CE6A8F39-EE7D-FF4F-86A8-D5CB3D02039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Graphic 17">
            <a:extLst>
              <a:ext uri="{FF2B5EF4-FFF2-40B4-BE49-F238E27FC236}">
                <a16:creationId xmlns:a16="http://schemas.microsoft.com/office/drawing/2014/main" id="{D20E7713-424F-C04F-AAD3-D8D786B4940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7" name="Title 1">
            <a:extLst>
              <a:ext uri="{FF2B5EF4-FFF2-40B4-BE49-F238E27FC236}">
                <a16:creationId xmlns:a16="http://schemas.microsoft.com/office/drawing/2014/main" id="{9FB35828-E20B-C04C-94C7-F852972B2AE7}"/>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1320" name="Text Placeholder 4">
            <a:extLst>
              <a:ext uri="{FF2B5EF4-FFF2-40B4-BE49-F238E27FC236}">
                <a16:creationId xmlns:a16="http://schemas.microsoft.com/office/drawing/2014/main" id="{86B0B5C0-D90E-1E4A-812B-E27B97C07EE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41321" name="TextBox 9">
            <a:extLst>
              <a:ext uri="{FF2B5EF4-FFF2-40B4-BE49-F238E27FC236}">
                <a16:creationId xmlns:a16="http://schemas.microsoft.com/office/drawing/2014/main" id="{D4762D2A-AEEC-F247-93CF-A2AE64C820D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Transcoder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3" name="TextBox 11">
            <a:extLst>
              <a:ext uri="{FF2B5EF4-FFF2-40B4-BE49-F238E27FC236}">
                <a16:creationId xmlns:a16="http://schemas.microsoft.com/office/drawing/2014/main" id="{BC863FA6-0D8C-7F4A-8B4C-5C3CFDD54E86}"/>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Streams</a:t>
            </a:r>
          </a:p>
        </p:txBody>
      </p:sp>
      <p:sp>
        <p:nvSpPr>
          <p:cNvPr id="141324" name="TextBox 12">
            <a:extLst>
              <a:ext uri="{FF2B5EF4-FFF2-40B4-BE49-F238E27FC236}">
                <a16:creationId xmlns:a16="http://schemas.microsoft.com/office/drawing/2014/main" id="{DC30B63C-530A-A744-AB79-4D667C370DD1}"/>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MediaConnect</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1327" name="TextBox 15">
            <a:extLst>
              <a:ext uri="{FF2B5EF4-FFF2-40B4-BE49-F238E27FC236}">
                <a16:creationId xmlns:a16="http://schemas.microsoft.com/office/drawing/2014/main" id="{B3ED8729-86A1-DE49-AC27-B741C42C6509}"/>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MediaConvert</a:t>
            </a:r>
          </a:p>
        </p:txBody>
      </p:sp>
      <p:sp>
        <p:nvSpPr>
          <p:cNvPr id="17" name="TextBox 16">
            <a:extLst>
              <a:ext uri="{FF2B5EF4-FFF2-40B4-BE49-F238E27FC236}">
                <a16:creationId xmlns:a16="http://schemas.microsoft.com/office/drawing/2014/main" id="{B2B043D5-1270-684A-A571-BF6AA98F37E0}"/>
              </a:ext>
            </a:extLst>
          </p:cNvPr>
          <p:cNvSpPr txBox="1">
            <a:spLocks noChangeArrowheads="1"/>
          </p:cNvSpPr>
          <p:nvPr/>
        </p:nvSpPr>
        <p:spPr bwMode="auto">
          <a:xfrm>
            <a:off x="7275888" y="3260725"/>
            <a:ext cx="12676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Cloud Digital Interface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8" name="Graphic 6">
            <a:extLst>
              <a:ext uri="{FF2B5EF4-FFF2-40B4-BE49-F238E27FC236}">
                <a16:creationId xmlns:a16="http://schemas.microsoft.com/office/drawing/2014/main" id="{BC9714A0-DF31-7B47-ADBA-03F4858AE5A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1913"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ECE3FCF-4DCA-E66B-595D-59C559F39055}"/>
              </a:ext>
            </a:extLst>
          </p:cNvPr>
          <p:cNvSpPr>
            <a:spLocks noGrp="1"/>
          </p:cNvSpPr>
          <p:nvPr>
            <p:ph type="sldNum" sz="quarter" idx="11"/>
          </p:nvPr>
        </p:nvSpPr>
        <p:spPr/>
        <p:txBody>
          <a:bodyPr/>
          <a:lstStyle/>
          <a:p>
            <a:fld id="{EB4B8DE2-A4E8-46E4-8BBF-D75455EFF32C}" type="slidenum">
              <a:rPr lang="en-US" smtClean="0"/>
              <a:pPr/>
              <a:t>118</a:t>
            </a:fld>
            <a:endParaRPr lang="en-US"/>
          </a:p>
        </p:txBody>
      </p:sp>
      <p:sp>
        <p:nvSpPr>
          <p:cNvPr id="4" name="Footer Placeholder 3">
            <a:extLst>
              <a:ext uri="{FF2B5EF4-FFF2-40B4-BE49-F238E27FC236}">
                <a16:creationId xmlns:a16="http://schemas.microsoft.com/office/drawing/2014/main" id="{A7FB3CE5-9F41-2EDE-1F8B-66FE498B834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7" name="Graphic 22">
            <a:extLst>
              <a:ext uri="{FF2B5EF4-FFF2-40B4-BE49-F238E27FC236}">
                <a16:creationId xmlns:a16="http://schemas.microsoft.com/office/drawing/2014/main" id="{1BEC1D43-456C-244B-A6DC-C53D351F680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8" name="Graphic 18">
            <a:extLst>
              <a:ext uri="{FF2B5EF4-FFF2-40B4-BE49-F238E27FC236}">
                <a16:creationId xmlns:a16="http://schemas.microsoft.com/office/drawing/2014/main" id="{84C4EA9E-4327-EC43-9DB0-8B7BF5A8F9B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39" name="Graphic 8">
            <a:extLst>
              <a:ext uri="{FF2B5EF4-FFF2-40B4-BE49-F238E27FC236}">
                <a16:creationId xmlns:a16="http://schemas.microsoft.com/office/drawing/2014/main" id="{1991EC51-42A8-EF4A-9F31-2B0E38840E3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Graphic 6">
            <a:extLst>
              <a:ext uri="{FF2B5EF4-FFF2-40B4-BE49-F238E27FC236}">
                <a16:creationId xmlns:a16="http://schemas.microsoft.com/office/drawing/2014/main" id="{A91968D4-533C-B54D-AF7C-C97AA262ACF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60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1" name="Title 1">
            <a:extLst>
              <a:ext uri="{FF2B5EF4-FFF2-40B4-BE49-F238E27FC236}">
                <a16:creationId xmlns:a16="http://schemas.microsoft.com/office/drawing/2014/main" id="{2FB92E7F-323F-544F-8857-6E0767DEFE3C}"/>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2344" name="Text Placeholder 4">
            <a:extLst>
              <a:ext uri="{FF2B5EF4-FFF2-40B4-BE49-F238E27FC236}">
                <a16:creationId xmlns:a16="http://schemas.microsoft.com/office/drawing/2014/main" id="{BBAB3CAF-253E-614D-9417-2DFBB6AFEB4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42345" name="TextBox 9">
            <a:extLst>
              <a:ext uri="{FF2B5EF4-FFF2-40B4-BE49-F238E27FC236}">
                <a16:creationId xmlns:a16="http://schemas.microsoft.com/office/drawing/2014/main" id="{9D579E20-A475-F649-A29C-179464CBDAC0}"/>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MediaLive</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47" name="TextBox 11">
            <a:extLst>
              <a:ext uri="{FF2B5EF4-FFF2-40B4-BE49-F238E27FC236}">
                <a16:creationId xmlns:a16="http://schemas.microsoft.com/office/drawing/2014/main" id="{F2C85490-4E2A-954F-9C9E-E92EC81B19A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MediaPackage</a:t>
            </a:r>
          </a:p>
        </p:txBody>
      </p:sp>
      <p:sp>
        <p:nvSpPr>
          <p:cNvPr id="142348" name="TextBox 12">
            <a:extLst>
              <a:ext uri="{FF2B5EF4-FFF2-40B4-BE49-F238E27FC236}">
                <a16:creationId xmlns:a16="http://schemas.microsoft.com/office/drawing/2014/main" id="{7DEBDC75-116F-3C4D-92CA-97D3274F8EA2}"/>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MediaStore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2351" name="TextBox 15">
            <a:extLst>
              <a:ext uri="{FF2B5EF4-FFF2-40B4-BE49-F238E27FC236}">
                <a16:creationId xmlns:a16="http://schemas.microsoft.com/office/drawing/2014/main" id="{DA57E811-3C00-444D-909C-ACCE2AB1F84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MediaTailor</a:t>
            </a:r>
          </a:p>
        </p:txBody>
      </p:sp>
      <p:sp>
        <p:nvSpPr>
          <p:cNvPr id="3" name="Slide Number Placeholder 2">
            <a:extLst>
              <a:ext uri="{FF2B5EF4-FFF2-40B4-BE49-F238E27FC236}">
                <a16:creationId xmlns:a16="http://schemas.microsoft.com/office/drawing/2014/main" id="{023FEBF7-22F7-11B7-19D3-47B0CC8AC29F}"/>
              </a:ext>
            </a:extLst>
          </p:cNvPr>
          <p:cNvSpPr>
            <a:spLocks noGrp="1"/>
          </p:cNvSpPr>
          <p:nvPr>
            <p:ph type="sldNum" sz="quarter" idx="11"/>
          </p:nvPr>
        </p:nvSpPr>
        <p:spPr/>
        <p:txBody>
          <a:bodyPr/>
          <a:lstStyle/>
          <a:p>
            <a:fld id="{EB4B8DE2-A4E8-46E4-8BBF-D75455EFF32C}" type="slidenum">
              <a:rPr lang="en-US" smtClean="0"/>
              <a:pPr/>
              <a:t>119</a:t>
            </a:fld>
            <a:endParaRPr lang="en-US"/>
          </a:p>
        </p:txBody>
      </p:sp>
      <p:sp>
        <p:nvSpPr>
          <p:cNvPr id="4" name="Footer Placeholder 3">
            <a:extLst>
              <a:ext uri="{FF2B5EF4-FFF2-40B4-BE49-F238E27FC236}">
                <a16:creationId xmlns:a16="http://schemas.microsoft.com/office/drawing/2014/main" id="{CC6A71E7-0990-C8F5-D9F4-E561C32B04D4}"/>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12</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Guidelines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Diagram and element guidance</a:t>
            </a:r>
          </a:p>
        </p:txBody>
      </p:sp>
      <p:sp>
        <p:nvSpPr>
          <p:cNvPr id="15" name="Footer Placeholder 14">
            <a:extLst>
              <a:ext uri="{FF2B5EF4-FFF2-40B4-BE49-F238E27FC236}">
                <a16:creationId xmlns:a16="http://schemas.microsoft.com/office/drawing/2014/main" id="{396CB2E0-1429-A2EF-F8E8-BA7566CA988E}"/>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35141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1" name="Graphic 24">
            <a:extLst>
              <a:ext uri="{FF2B5EF4-FFF2-40B4-BE49-F238E27FC236}">
                <a16:creationId xmlns:a16="http://schemas.microsoft.com/office/drawing/2014/main" id="{A35229C1-2912-0B4B-A006-43F472314BC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2" name="Graphic 21">
            <a:extLst>
              <a:ext uri="{FF2B5EF4-FFF2-40B4-BE49-F238E27FC236}">
                <a16:creationId xmlns:a16="http://schemas.microsoft.com/office/drawing/2014/main" id="{6C89F355-DFF8-BC4E-9900-E50019701AA2}"/>
              </a:ext>
            </a:extLst>
          </p:cNvPr>
          <p:cNvPicPr>
            <a:picLocks noChangeAspect="1" noChangeArrowheads="1"/>
          </p:cNvPicPr>
          <p:nvPr/>
        </p:nvPicPr>
        <p:blipFill>
          <a:blip r:embed="rId2">
            <a:extLst>
              <a:ext uri="{96DAC541-7B7A-43D3-8B79-37D633B846F1}">
                <asvg:svgBlip xmlns:asvg="http://schemas.microsoft.com/office/drawing/2016/SVG/main" r:embed="rId4"/>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3" name="Graphic 19">
            <a:extLst>
              <a:ext uri="{FF2B5EF4-FFF2-40B4-BE49-F238E27FC236}">
                <a16:creationId xmlns:a16="http://schemas.microsoft.com/office/drawing/2014/main" id="{9528AB17-3161-F848-8F2C-66FFE8ACB504}"/>
              </a:ext>
            </a:extLst>
          </p:cNvPr>
          <p:cNvPicPr>
            <a:picLocks noChangeAspect="1" noChangeArrowheads="1"/>
          </p:cNvPicPr>
          <p:nvPr/>
        </p:nvPicPr>
        <p:blipFill>
          <a:blip r:embed="rId2">
            <a:extLst>
              <a:ext uri="{96DAC541-7B7A-43D3-8B79-37D633B846F1}">
                <asvg:svgBlip xmlns:asvg="http://schemas.microsoft.com/office/drawing/2016/SVG/main" r:embed="rId5"/>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64" name="Graphic 7">
            <a:extLst>
              <a:ext uri="{FF2B5EF4-FFF2-40B4-BE49-F238E27FC236}">
                <a16:creationId xmlns:a16="http://schemas.microsoft.com/office/drawing/2014/main" id="{0CF41E55-D83F-B848-9CC0-787A01AAA5D0}"/>
              </a:ext>
            </a:extLst>
          </p:cNvPr>
          <p:cNvPicPr>
            <a:picLocks noChangeAspect="1" noChangeArrowheads="1"/>
          </p:cNvPicPr>
          <p:nvPr/>
        </p:nvPicPr>
        <p:blipFill>
          <a:blip r:embed="rId2">
            <a:extLst>
              <a:ext uri="{96DAC541-7B7A-43D3-8B79-37D633B846F1}">
                <asvg:svgBlip xmlns:asvg="http://schemas.microsoft.com/office/drawing/2016/SVG/main" r:embed="rId6"/>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5" name="Title 1">
            <a:extLst>
              <a:ext uri="{FF2B5EF4-FFF2-40B4-BE49-F238E27FC236}">
                <a16:creationId xmlns:a16="http://schemas.microsoft.com/office/drawing/2014/main" id="{F0701702-809A-AA46-AB72-6292D89435DB}"/>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3368" name="Text Placeholder 4">
            <a:extLst>
              <a:ext uri="{FF2B5EF4-FFF2-40B4-BE49-F238E27FC236}">
                <a16:creationId xmlns:a16="http://schemas.microsoft.com/office/drawing/2014/main" id="{74C428FD-F36C-E041-BE09-4A75532E288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43369" name="TextBox 9">
            <a:extLst>
              <a:ext uri="{FF2B5EF4-FFF2-40B4-BE49-F238E27FC236}">
                <a16:creationId xmlns:a16="http://schemas.microsoft.com/office/drawing/2014/main" id="{F2EEB291-3C38-6645-8C42-D244A9E5386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Conductor</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1" name="TextBox 11">
            <a:extLst>
              <a:ext uri="{FF2B5EF4-FFF2-40B4-BE49-F238E27FC236}">
                <a16:creationId xmlns:a16="http://schemas.microsoft.com/office/drawing/2014/main" id="{9FF63AE8-586C-4844-811D-093937D278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Delta</a:t>
            </a:r>
          </a:p>
        </p:txBody>
      </p:sp>
      <p:sp>
        <p:nvSpPr>
          <p:cNvPr id="143372" name="TextBox 12">
            <a:extLst>
              <a:ext uri="{FF2B5EF4-FFF2-40B4-BE49-F238E27FC236}">
                <a16:creationId xmlns:a16="http://schemas.microsoft.com/office/drawing/2014/main" id="{0C025CD6-C852-184B-9F93-D29E78B1006E}"/>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Live</a:t>
            </a:r>
          </a:p>
        </p:txBody>
      </p: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3375" name="TextBox 15">
            <a:extLst>
              <a:ext uri="{FF2B5EF4-FFF2-40B4-BE49-F238E27FC236}">
                <a16:creationId xmlns:a16="http://schemas.microsoft.com/office/drawing/2014/main" id="{DAC33C89-DB11-7A47-8A48-B0290AB8F0D0}"/>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Elemental</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Server</a:t>
            </a:r>
          </a:p>
        </p:txBody>
      </p:sp>
      <p:sp>
        <p:nvSpPr>
          <p:cNvPr id="3" name="Slide Number Placeholder 2">
            <a:extLst>
              <a:ext uri="{FF2B5EF4-FFF2-40B4-BE49-F238E27FC236}">
                <a16:creationId xmlns:a16="http://schemas.microsoft.com/office/drawing/2014/main" id="{74BC9E55-AAC5-F0B2-55E8-9F98DC860785}"/>
              </a:ext>
            </a:extLst>
          </p:cNvPr>
          <p:cNvSpPr>
            <a:spLocks noGrp="1"/>
          </p:cNvSpPr>
          <p:nvPr>
            <p:ph type="sldNum" sz="quarter" idx="11"/>
          </p:nvPr>
        </p:nvSpPr>
        <p:spPr/>
        <p:txBody>
          <a:bodyPr/>
          <a:lstStyle/>
          <a:p>
            <a:fld id="{EB4B8DE2-A4E8-46E4-8BBF-D75455EFF32C}" type="slidenum">
              <a:rPr lang="en-US" smtClean="0"/>
              <a:pPr/>
              <a:t>120</a:t>
            </a:fld>
            <a:endParaRPr lang="en-US"/>
          </a:p>
        </p:txBody>
      </p:sp>
      <p:sp>
        <p:nvSpPr>
          <p:cNvPr id="4" name="Footer Placeholder 3">
            <a:extLst>
              <a:ext uri="{FF2B5EF4-FFF2-40B4-BE49-F238E27FC236}">
                <a16:creationId xmlns:a16="http://schemas.microsoft.com/office/drawing/2014/main" id="{3EAC862E-F930-D1A8-F3B7-67605397592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Title 1">
            <a:extLst>
              <a:ext uri="{FF2B5EF4-FFF2-40B4-BE49-F238E27FC236}">
                <a16:creationId xmlns:a16="http://schemas.microsoft.com/office/drawing/2014/main" id="{C4F98E81-9D6F-9047-B611-7E1E52B818A6}"/>
              </a:ext>
            </a:extLst>
          </p:cNvPr>
          <p:cNvSpPr>
            <a:spLocks noGrp="1" noChangeArrowheads="1"/>
          </p:cNvSpPr>
          <p:nvPr>
            <p:ph type="title"/>
          </p:nvPr>
        </p:nvSpPr>
        <p:spPr>
          <a:xfrm>
            <a:off x="241300" y="365125"/>
            <a:ext cx="8637588" cy="644525"/>
          </a:xfrm>
        </p:spPr>
        <p:txBody>
          <a:bodyPr/>
          <a:lstStyle/>
          <a:p>
            <a:pPr eaLnBrk="1" hangingPunct="1"/>
            <a:r>
              <a:rPr lang="en-US" altLang="en-US"/>
              <a:t>Media Services</a:t>
            </a:r>
          </a:p>
        </p:txBody>
      </p:sp>
      <p:sp>
        <p:nvSpPr>
          <p:cNvPr id="144390" name="Text Placeholder 4">
            <a:extLst>
              <a:ext uri="{FF2B5EF4-FFF2-40B4-BE49-F238E27FC236}">
                <a16:creationId xmlns:a16="http://schemas.microsoft.com/office/drawing/2014/main" id="{2BCF1A70-BAE8-B24D-91BD-F40C87AD32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cxnSp>
        <p:nvCxnSpPr>
          <p:cNvPr id="11" name="Straight Connector 10">
            <a:extLst>
              <a:ext uri="{FF2B5EF4-FFF2-40B4-BE49-F238E27FC236}">
                <a16:creationId xmlns:a16="http://schemas.microsoft.com/office/drawing/2014/main" id="{8C6E2163-1EC3-6D4F-8495-795F35FE988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9B57DC4-262A-9040-AC0B-EDB43CF04D69}"/>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47C7F1-F668-2E41-BB2B-B687E274FD5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7">
            <a:extLst>
              <a:ext uri="{FF2B5EF4-FFF2-40B4-BE49-F238E27FC236}">
                <a16:creationId xmlns:a16="http://schemas.microsoft.com/office/drawing/2014/main" id="{77C3CFF7-EE31-0547-8B73-E9304BAD73B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a:extLst>
              <a:ext uri="{FF2B5EF4-FFF2-40B4-BE49-F238E27FC236}">
                <a16:creationId xmlns:a16="http://schemas.microsoft.com/office/drawing/2014/main" id="{1EE364CA-F5FF-924B-97FF-12304A681424}"/>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Appliances &amp; Software</a:t>
            </a:r>
          </a:p>
        </p:txBody>
      </p:sp>
      <p:sp>
        <p:nvSpPr>
          <p:cNvPr id="25" name="TextBox 9">
            <a:extLst>
              <a:ext uri="{FF2B5EF4-FFF2-40B4-BE49-F238E27FC236}">
                <a16:creationId xmlns:a16="http://schemas.microsoft.com/office/drawing/2014/main" id="{1E2583A4-08C0-9745-9496-3CFECEA661A9}"/>
              </a:ext>
            </a:extLst>
          </p:cNvPr>
          <p:cNvSpPr txBox="1">
            <a:spLocks noChangeArrowheads="1"/>
          </p:cNvSpPr>
          <p:nvPr/>
        </p:nvSpPr>
        <p:spPr bwMode="auto">
          <a:xfrm>
            <a:off x="4508500"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Interactive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Service</a:t>
            </a:r>
          </a:p>
        </p:txBody>
      </p:sp>
      <p:sp>
        <p:nvSpPr>
          <p:cNvPr id="26" name="TextBox 11">
            <a:extLst>
              <a:ext uri="{FF2B5EF4-FFF2-40B4-BE49-F238E27FC236}">
                <a16:creationId xmlns:a16="http://schemas.microsoft.com/office/drawing/2014/main" id="{9BED284D-2590-CC40-BA55-826A42E466C0}"/>
              </a:ext>
            </a:extLst>
          </p:cNvPr>
          <p:cNvSpPr txBox="1">
            <a:spLocks noChangeArrowheads="1"/>
          </p:cNvSpPr>
          <p:nvPr/>
        </p:nvSpPr>
        <p:spPr bwMode="auto">
          <a:xfrm>
            <a:off x="677735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Elemental Link</a:t>
            </a:r>
          </a:p>
        </p:txBody>
      </p:sp>
      <p:pic>
        <p:nvPicPr>
          <p:cNvPr id="27" name="Graphic 19">
            <a:extLst>
              <a:ext uri="{FF2B5EF4-FFF2-40B4-BE49-F238E27FC236}">
                <a16:creationId xmlns:a16="http://schemas.microsoft.com/office/drawing/2014/main" id="{968AD128-7264-634F-9A6B-1096D5D5D6F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59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84FFFDC8-D019-0D41-A195-0246AD9C25E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phic 24">
            <a:extLst>
              <a:ext uri="{FF2B5EF4-FFF2-40B4-BE49-F238E27FC236}">
                <a16:creationId xmlns:a16="http://schemas.microsoft.com/office/drawing/2014/main" id="{C701CB9B-8EB5-2D40-8E29-FACFEFDE26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5">
            <a:extLst>
              <a:ext uri="{FF2B5EF4-FFF2-40B4-BE49-F238E27FC236}">
                <a16:creationId xmlns:a16="http://schemas.microsoft.com/office/drawing/2014/main" id="{ECEDDC89-A832-1847-8882-0C5D6E2230C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Nimble Studio</a:t>
            </a:r>
          </a:p>
        </p:txBody>
      </p:sp>
      <p:sp>
        <p:nvSpPr>
          <p:cNvPr id="3" name="Slide Number Placeholder 2">
            <a:extLst>
              <a:ext uri="{FF2B5EF4-FFF2-40B4-BE49-F238E27FC236}">
                <a16:creationId xmlns:a16="http://schemas.microsoft.com/office/drawing/2014/main" id="{B240560A-0864-A625-A9E9-5621BD96D26A}"/>
              </a:ext>
            </a:extLst>
          </p:cNvPr>
          <p:cNvSpPr>
            <a:spLocks noGrp="1"/>
          </p:cNvSpPr>
          <p:nvPr>
            <p:ph type="sldNum" sz="quarter" idx="11"/>
          </p:nvPr>
        </p:nvSpPr>
        <p:spPr/>
        <p:txBody>
          <a:bodyPr/>
          <a:lstStyle/>
          <a:p>
            <a:fld id="{EB4B8DE2-A4E8-46E4-8BBF-D75455EFF32C}" type="slidenum">
              <a:rPr lang="en-US" smtClean="0"/>
              <a:pPr/>
              <a:t>121</a:t>
            </a:fld>
            <a:endParaRPr lang="en-US"/>
          </a:p>
        </p:txBody>
      </p:sp>
      <p:sp>
        <p:nvSpPr>
          <p:cNvPr id="4" name="Footer Placeholder 3">
            <a:extLst>
              <a:ext uri="{FF2B5EF4-FFF2-40B4-BE49-F238E27FC236}">
                <a16:creationId xmlns:a16="http://schemas.microsoft.com/office/drawing/2014/main" id="{2F24E7DE-CBE0-CB75-1D73-CA281D9C254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09" name="Graphic 7">
            <a:extLst>
              <a:ext uri="{FF2B5EF4-FFF2-40B4-BE49-F238E27FC236}">
                <a16:creationId xmlns:a16="http://schemas.microsoft.com/office/drawing/2014/main" id="{7DEE0A94-5592-9343-B960-B96028263D9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658695C-BC0C-849E-18FA-156105CB9388}"/>
              </a:ext>
            </a:extLst>
          </p:cNvPr>
          <p:cNvSpPr>
            <a:spLocks noGrp="1"/>
          </p:cNvSpPr>
          <p:nvPr>
            <p:ph type="sldNum" sz="quarter" idx="10"/>
          </p:nvPr>
        </p:nvSpPr>
        <p:spPr/>
        <p:txBody>
          <a:bodyPr/>
          <a:lstStyle/>
          <a:p>
            <a:fld id="{EB4B8DE2-A4E8-46E4-8BBF-D75455EFF32C}" type="slidenum">
              <a:rPr lang="en-US" smtClean="0"/>
              <a:pPr/>
              <a:t>122</a:t>
            </a:fld>
            <a:endParaRPr lang="en-US"/>
          </a:p>
        </p:txBody>
      </p:sp>
      <p:sp>
        <p:nvSpPr>
          <p:cNvPr id="145410" name="Title 1">
            <a:extLst>
              <a:ext uri="{FF2B5EF4-FFF2-40B4-BE49-F238E27FC236}">
                <a16:creationId xmlns:a16="http://schemas.microsoft.com/office/drawing/2014/main" id="{4BFB45A7-3880-D64B-8AA3-FE7FA46E612F}"/>
              </a:ext>
            </a:extLst>
          </p:cNvPr>
          <p:cNvSpPr>
            <a:spLocks noGrp="1" noChangeArrowheads="1"/>
          </p:cNvSpPr>
          <p:nvPr>
            <p:ph type="ctrTitle"/>
          </p:nvPr>
        </p:nvSpPr>
        <p:spPr/>
        <p:txBody>
          <a:bodyPr/>
          <a:lstStyle/>
          <a:p>
            <a:r>
              <a:rPr lang="en-US" altLang="en-US"/>
              <a:t>Migration &amp;</a:t>
            </a:r>
            <a:br>
              <a:rPr lang="en-US" altLang="en-US"/>
            </a:br>
            <a:r>
              <a:rPr lang="en-US" altLang="en-US"/>
              <a:t>Transfer</a:t>
            </a:r>
          </a:p>
        </p:txBody>
      </p:sp>
      <p:sp>
        <p:nvSpPr>
          <p:cNvPr id="145413" name="Title 3">
            <a:extLst>
              <a:ext uri="{FF2B5EF4-FFF2-40B4-BE49-F238E27FC236}">
                <a16:creationId xmlns:a16="http://schemas.microsoft.com/office/drawing/2014/main" id="{D8305323-3D54-6C47-A184-38F170AD75F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1855D278-A899-8B95-10C0-BD0847EFD24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3" name="Graphic 23">
            <a:extLst>
              <a:ext uri="{FF2B5EF4-FFF2-40B4-BE49-F238E27FC236}">
                <a16:creationId xmlns:a16="http://schemas.microsoft.com/office/drawing/2014/main" id="{0E4D555B-6262-A648-AECD-7A410DD1390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4" name="Graphic 21">
            <a:extLst>
              <a:ext uri="{FF2B5EF4-FFF2-40B4-BE49-F238E27FC236}">
                <a16:creationId xmlns:a16="http://schemas.microsoft.com/office/drawing/2014/main" id="{29EBF3FF-7F82-FD4A-89C8-1202691CCAE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Graphic 17">
            <a:extLst>
              <a:ext uri="{FF2B5EF4-FFF2-40B4-BE49-F238E27FC236}">
                <a16:creationId xmlns:a16="http://schemas.microsoft.com/office/drawing/2014/main" id="{BCCF0770-78A0-6044-AFC6-7548EDB32DD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itle 1">
            <a:extLst>
              <a:ext uri="{FF2B5EF4-FFF2-40B4-BE49-F238E27FC236}">
                <a16:creationId xmlns:a16="http://schemas.microsoft.com/office/drawing/2014/main" id="{BFDBB2CE-9752-2744-AF01-00F20AC118E2}"/>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6440" name="Text Placeholder 4">
            <a:extLst>
              <a:ext uri="{FF2B5EF4-FFF2-40B4-BE49-F238E27FC236}">
                <a16:creationId xmlns:a16="http://schemas.microsoft.com/office/drawing/2014/main" id="{B331D0B5-90BB-FC4D-8B7C-1E957DA3CB5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46441" name="TextBox 9">
            <a:extLst>
              <a:ext uri="{FF2B5EF4-FFF2-40B4-BE49-F238E27FC236}">
                <a16:creationId xmlns:a16="http://schemas.microsoft.com/office/drawing/2014/main" id="{E1021F1F-4083-BF40-A4A4-BB3335D1BA51}"/>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Discovery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4" name="TextBox 12">
            <a:extLst>
              <a:ext uri="{FF2B5EF4-FFF2-40B4-BE49-F238E27FC236}">
                <a16:creationId xmlns:a16="http://schemas.microsoft.com/office/drawing/2014/main" id="{0FDF1365-7056-D948-913F-18757388B2C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DataSync</a:t>
            </a:r>
          </a:p>
        </p:txBody>
      </p: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15BA71-146D-9E4C-8C7C-16D08749892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6447" name="TextBox 15">
            <a:extLst>
              <a:ext uri="{FF2B5EF4-FFF2-40B4-BE49-F238E27FC236}">
                <a16:creationId xmlns:a16="http://schemas.microsoft.com/office/drawing/2014/main" id="{FD6339BB-EC3F-B14A-9AC9-57D170AA02A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Migration Hub</a:t>
            </a:r>
          </a:p>
        </p:txBody>
      </p:sp>
      <p:sp>
        <p:nvSpPr>
          <p:cNvPr id="146448" name="TextBox 16">
            <a:extLst>
              <a:ext uri="{FF2B5EF4-FFF2-40B4-BE49-F238E27FC236}">
                <a16:creationId xmlns:a16="http://schemas.microsoft.com/office/drawing/2014/main" id="{AFD66F9B-C66C-6145-B57E-FFAC16B5ABA9}"/>
              </a:ext>
            </a:extLst>
          </p:cNvPr>
          <p:cNvSpPr txBox="1">
            <a:spLocks noChangeArrowheads="1"/>
          </p:cNvSpPr>
          <p:nvPr/>
        </p:nvSpPr>
        <p:spPr bwMode="auto">
          <a:xfrm>
            <a:off x="7350290" y="3260725"/>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a:t>
            </a:r>
          </a:p>
        </p:txBody>
      </p:sp>
      <p:pic>
        <p:nvPicPr>
          <p:cNvPr id="19" name="Graphic 8">
            <a:extLst>
              <a:ext uri="{FF2B5EF4-FFF2-40B4-BE49-F238E27FC236}">
                <a16:creationId xmlns:a16="http://schemas.microsoft.com/office/drawing/2014/main" id="{AB0D91F9-474C-984C-86AF-225EADE14BD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1">
            <a:extLst>
              <a:ext uri="{FF2B5EF4-FFF2-40B4-BE49-F238E27FC236}">
                <a16:creationId xmlns:a16="http://schemas.microsoft.com/office/drawing/2014/main" id="{8CDA57C9-CCA8-4D47-AFA3-504E4CAAC73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Transfer Family</a:t>
            </a:r>
          </a:p>
        </p:txBody>
      </p:sp>
      <p:sp>
        <p:nvSpPr>
          <p:cNvPr id="21" name="TextBox 15">
            <a:extLst>
              <a:ext uri="{FF2B5EF4-FFF2-40B4-BE49-F238E27FC236}">
                <a16:creationId xmlns:a16="http://schemas.microsoft.com/office/drawing/2014/main" id="{3B9DA951-0828-AC49-A497-D326060A272D}"/>
              </a:ext>
            </a:extLst>
          </p:cNvPr>
          <p:cNvSpPr txBox="1">
            <a:spLocks noChangeArrowheads="1"/>
          </p:cNvSpPr>
          <p:nvPr/>
        </p:nvSpPr>
        <p:spPr bwMode="auto">
          <a:xfrm>
            <a:off x="4583083" y="329882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FTPS</a:t>
            </a:r>
          </a:p>
        </p:txBody>
      </p:sp>
      <p:sp>
        <p:nvSpPr>
          <p:cNvPr id="22" name="TextBox 16">
            <a:extLst>
              <a:ext uri="{FF2B5EF4-FFF2-40B4-BE49-F238E27FC236}">
                <a16:creationId xmlns:a16="http://schemas.microsoft.com/office/drawing/2014/main" id="{1A796993-7969-8743-9185-8638733B1102}"/>
              </a:ext>
            </a:extLst>
          </p:cNvPr>
          <p:cNvSpPr txBox="1">
            <a:spLocks noChangeArrowheads="1"/>
          </p:cNvSpPr>
          <p:nvPr/>
        </p:nvSpPr>
        <p:spPr bwMode="auto">
          <a:xfrm>
            <a:off x="5611417" y="3287985"/>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SFTP</a:t>
            </a:r>
          </a:p>
        </p:txBody>
      </p:sp>
      <p:sp>
        <p:nvSpPr>
          <p:cNvPr id="23" name="TextBox 17">
            <a:extLst>
              <a:ext uri="{FF2B5EF4-FFF2-40B4-BE49-F238E27FC236}">
                <a16:creationId xmlns:a16="http://schemas.microsoft.com/office/drawing/2014/main" id="{D57DEC5D-6120-8B43-AE0C-2A77B1BD9AE8}"/>
              </a:ext>
            </a:extLst>
          </p:cNvPr>
          <p:cNvSpPr txBox="1">
            <a:spLocks noChangeArrowheads="1"/>
          </p:cNvSpPr>
          <p:nvPr/>
        </p:nvSpPr>
        <p:spPr bwMode="auto">
          <a:xfrm>
            <a:off x="4583083"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FTP</a:t>
            </a:r>
          </a:p>
        </p:txBody>
      </p:sp>
      <p:sp>
        <p:nvSpPr>
          <p:cNvPr id="27" name="TextBox 15">
            <a:extLst>
              <a:ext uri="{FF2B5EF4-FFF2-40B4-BE49-F238E27FC236}">
                <a16:creationId xmlns:a16="http://schemas.microsoft.com/office/drawing/2014/main" id="{685D512D-2A09-E149-AED9-02A8FA51091E}"/>
              </a:ext>
            </a:extLst>
          </p:cNvPr>
          <p:cNvSpPr txBox="1">
            <a:spLocks noChangeArrowheads="1"/>
          </p:cNvSpPr>
          <p:nvPr/>
        </p:nvSpPr>
        <p:spPr bwMode="auto">
          <a:xfrm>
            <a:off x="9471374" y="3298825"/>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Refactor Spaces services</a:t>
            </a:r>
          </a:p>
        </p:txBody>
      </p:sp>
      <p:sp>
        <p:nvSpPr>
          <p:cNvPr id="28" name="TextBox 16">
            <a:extLst>
              <a:ext uri="{FF2B5EF4-FFF2-40B4-BE49-F238E27FC236}">
                <a16:creationId xmlns:a16="http://schemas.microsoft.com/office/drawing/2014/main" id="{2D6EEF2A-E088-3645-8D10-2D7C46B04B0A}"/>
              </a:ext>
            </a:extLst>
          </p:cNvPr>
          <p:cNvSpPr txBox="1">
            <a:spLocks noChangeArrowheads="1"/>
          </p:cNvSpPr>
          <p:nvPr/>
        </p:nvSpPr>
        <p:spPr bwMode="auto">
          <a:xfrm>
            <a:off x="9471374" y="4333282"/>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Refactor Spaces applications</a:t>
            </a:r>
          </a:p>
        </p:txBody>
      </p:sp>
      <p:sp>
        <p:nvSpPr>
          <p:cNvPr id="29" name="TextBox 17">
            <a:extLst>
              <a:ext uri="{FF2B5EF4-FFF2-40B4-BE49-F238E27FC236}">
                <a16:creationId xmlns:a16="http://schemas.microsoft.com/office/drawing/2014/main" id="{45A5090B-7004-4F4B-B930-FC2DD6A6F7F2}"/>
              </a:ext>
            </a:extLst>
          </p:cNvPr>
          <p:cNvSpPr txBox="1">
            <a:spLocks noChangeArrowheads="1"/>
          </p:cNvSpPr>
          <p:nvPr/>
        </p:nvSpPr>
        <p:spPr bwMode="auto">
          <a:xfrm>
            <a:off x="9471373" y="5376269"/>
            <a:ext cx="1443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Refactor Spaces environments</a:t>
            </a:r>
          </a:p>
        </p:txBody>
      </p:sp>
      <p:sp>
        <p:nvSpPr>
          <p:cNvPr id="2" name="TextBox 17">
            <a:extLst>
              <a:ext uri="{FF2B5EF4-FFF2-40B4-BE49-F238E27FC236}">
                <a16:creationId xmlns:a16="http://schemas.microsoft.com/office/drawing/2014/main" id="{2C77D230-5BBF-9CFC-AD67-E2058BCBCE63}"/>
              </a:ext>
            </a:extLst>
          </p:cNvPr>
          <p:cNvSpPr txBox="1">
            <a:spLocks noChangeArrowheads="1"/>
          </p:cNvSpPr>
          <p:nvPr/>
        </p:nvSpPr>
        <p:spPr bwMode="auto">
          <a:xfrm>
            <a:off x="5613484" y="4322169"/>
            <a:ext cx="11008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AS2</a:t>
            </a:r>
          </a:p>
        </p:txBody>
      </p:sp>
      <p:sp>
        <p:nvSpPr>
          <p:cNvPr id="6" name="TextBox 16">
            <a:extLst>
              <a:ext uri="{FF2B5EF4-FFF2-40B4-BE49-F238E27FC236}">
                <a16:creationId xmlns:a16="http://schemas.microsoft.com/office/drawing/2014/main" id="{374AD368-F4E6-057F-7C5D-2D1371E57208}"/>
              </a:ext>
            </a:extLst>
          </p:cNvPr>
          <p:cNvSpPr txBox="1">
            <a:spLocks noChangeArrowheads="1"/>
          </p:cNvSpPr>
          <p:nvPr/>
        </p:nvSpPr>
        <p:spPr bwMode="auto">
          <a:xfrm>
            <a:off x="7350290" y="4299944"/>
            <a:ext cx="11605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Discovery</a:t>
            </a:r>
          </a:p>
        </p:txBody>
      </p:sp>
      <p:sp>
        <p:nvSpPr>
          <p:cNvPr id="8" name="TextBox 15">
            <a:extLst>
              <a:ext uri="{FF2B5EF4-FFF2-40B4-BE49-F238E27FC236}">
                <a16:creationId xmlns:a16="http://schemas.microsoft.com/office/drawing/2014/main" id="{FA6AF205-7F00-F93D-F63C-B40646556120}"/>
              </a:ext>
            </a:extLst>
          </p:cNvPr>
          <p:cNvSpPr txBox="1">
            <a:spLocks noChangeArrowheads="1"/>
          </p:cNvSpPr>
          <p:nvPr/>
        </p:nvSpPr>
        <p:spPr bwMode="auto">
          <a:xfrm>
            <a:off x="2608656" y="3298825"/>
            <a:ext cx="15284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Agentless Collector</a:t>
            </a:r>
          </a:p>
        </p:txBody>
      </p:sp>
      <p:sp>
        <p:nvSpPr>
          <p:cNvPr id="9" name="TextBox 16">
            <a:extLst>
              <a:ext uri="{FF2B5EF4-FFF2-40B4-BE49-F238E27FC236}">
                <a16:creationId xmlns:a16="http://schemas.microsoft.com/office/drawing/2014/main" id="{A90B37D3-45E2-FF63-8D9E-D625F6DBF0FD}"/>
              </a:ext>
            </a:extLst>
          </p:cNvPr>
          <p:cNvSpPr txBox="1">
            <a:spLocks noChangeArrowheads="1"/>
          </p:cNvSpPr>
          <p:nvPr/>
        </p:nvSpPr>
        <p:spPr bwMode="auto">
          <a:xfrm>
            <a:off x="2635146" y="4333282"/>
            <a:ext cx="14439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Discovery Agent</a:t>
            </a:r>
          </a:p>
        </p:txBody>
      </p:sp>
      <p:sp>
        <p:nvSpPr>
          <p:cNvPr id="10" name="TextBox 17">
            <a:extLst>
              <a:ext uri="{FF2B5EF4-FFF2-40B4-BE49-F238E27FC236}">
                <a16:creationId xmlns:a16="http://schemas.microsoft.com/office/drawing/2014/main" id="{72A65921-FF77-3A9F-83F6-55DE718843CD}"/>
              </a:ext>
            </a:extLst>
          </p:cNvPr>
          <p:cNvSpPr txBox="1">
            <a:spLocks noChangeArrowheads="1"/>
          </p:cNvSpPr>
          <p:nvPr/>
        </p:nvSpPr>
        <p:spPr bwMode="auto">
          <a:xfrm>
            <a:off x="2600030" y="5376269"/>
            <a:ext cx="15141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Migration Evaluator Collector</a:t>
            </a:r>
          </a:p>
        </p:txBody>
      </p:sp>
      <p:pic>
        <p:nvPicPr>
          <p:cNvPr id="53" name="Graphic 52">
            <a:extLst>
              <a:ext uri="{FF2B5EF4-FFF2-40B4-BE49-F238E27FC236}">
                <a16:creationId xmlns:a16="http://schemas.microsoft.com/office/drawing/2014/main" id="{03450324-70AE-6AC3-9E6B-0A3E3D27F0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45952" y="2797175"/>
            <a:ext cx="457200" cy="457200"/>
          </a:xfrm>
          <a:prstGeom prst="rect">
            <a:avLst/>
          </a:prstGeom>
        </p:spPr>
      </p:pic>
      <p:pic>
        <p:nvPicPr>
          <p:cNvPr id="54" name="Graphic 53">
            <a:extLst>
              <a:ext uri="{FF2B5EF4-FFF2-40B4-BE49-F238E27FC236}">
                <a16:creationId xmlns:a16="http://schemas.microsoft.com/office/drawing/2014/main" id="{2C15988B-ABFD-C600-DD82-6BF0DB50DF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05724" y="2797175"/>
            <a:ext cx="457200" cy="457200"/>
          </a:xfrm>
          <a:prstGeom prst="rect">
            <a:avLst/>
          </a:prstGeom>
        </p:spPr>
      </p:pic>
      <p:pic>
        <p:nvPicPr>
          <p:cNvPr id="55" name="Graphic 54">
            <a:extLst>
              <a:ext uri="{FF2B5EF4-FFF2-40B4-BE49-F238E27FC236}">
                <a16:creationId xmlns:a16="http://schemas.microsoft.com/office/drawing/2014/main" id="{620C05A7-E34D-2C1F-CBD9-6278FC00E5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07612" y="3842744"/>
            <a:ext cx="457200" cy="457200"/>
          </a:xfrm>
          <a:prstGeom prst="rect">
            <a:avLst/>
          </a:prstGeom>
        </p:spPr>
      </p:pic>
      <p:pic>
        <p:nvPicPr>
          <p:cNvPr id="56" name="Graphic 55">
            <a:extLst>
              <a:ext uri="{FF2B5EF4-FFF2-40B4-BE49-F238E27FC236}">
                <a16:creationId xmlns:a16="http://schemas.microsoft.com/office/drawing/2014/main" id="{F6E98481-5E75-30E7-9196-A827F684233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36125" y="3849168"/>
            <a:ext cx="457200" cy="457200"/>
          </a:xfrm>
          <a:prstGeom prst="rect">
            <a:avLst/>
          </a:prstGeom>
        </p:spPr>
      </p:pic>
      <p:pic>
        <p:nvPicPr>
          <p:cNvPr id="57" name="Graphic 56">
            <a:extLst>
              <a:ext uri="{FF2B5EF4-FFF2-40B4-BE49-F238E27FC236}">
                <a16:creationId xmlns:a16="http://schemas.microsoft.com/office/drawing/2014/main" id="{3961A85D-40E1-DE85-AB96-7C44ED87973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964693" y="2795212"/>
            <a:ext cx="457200" cy="457200"/>
          </a:xfrm>
          <a:prstGeom prst="rect">
            <a:avLst/>
          </a:prstGeom>
        </p:spPr>
      </p:pic>
      <p:pic>
        <p:nvPicPr>
          <p:cNvPr id="58" name="Graphic 57">
            <a:extLst>
              <a:ext uri="{FF2B5EF4-FFF2-40B4-BE49-F238E27FC236}">
                <a16:creationId xmlns:a16="http://schemas.microsoft.com/office/drawing/2014/main" id="{0E44564C-FA29-5E79-4A7A-D60A8C097B6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64693" y="4896844"/>
            <a:ext cx="457200" cy="457200"/>
          </a:xfrm>
          <a:prstGeom prst="rect">
            <a:avLst/>
          </a:prstGeom>
        </p:spPr>
      </p:pic>
      <p:pic>
        <p:nvPicPr>
          <p:cNvPr id="59" name="Graphic 58">
            <a:extLst>
              <a:ext uri="{FF2B5EF4-FFF2-40B4-BE49-F238E27FC236}">
                <a16:creationId xmlns:a16="http://schemas.microsoft.com/office/drawing/2014/main" id="{C72118A2-9171-08C7-6CD7-CAE53428F64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964778" y="3849168"/>
            <a:ext cx="457200" cy="457200"/>
          </a:xfrm>
          <a:prstGeom prst="rect">
            <a:avLst/>
          </a:prstGeom>
        </p:spPr>
      </p:pic>
      <p:pic>
        <p:nvPicPr>
          <p:cNvPr id="60" name="Graphic 59">
            <a:extLst>
              <a:ext uri="{FF2B5EF4-FFF2-40B4-BE49-F238E27FC236}">
                <a16:creationId xmlns:a16="http://schemas.microsoft.com/office/drawing/2014/main" id="{A3BC0F31-2B65-3BB6-BE59-1C83FCDD051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7788" y="3849168"/>
            <a:ext cx="457200" cy="457200"/>
          </a:xfrm>
          <a:prstGeom prst="rect">
            <a:avLst/>
          </a:prstGeom>
        </p:spPr>
      </p:pic>
      <p:pic>
        <p:nvPicPr>
          <p:cNvPr id="61" name="Graphic 60">
            <a:extLst>
              <a:ext uri="{FF2B5EF4-FFF2-40B4-BE49-F238E27FC236}">
                <a16:creationId xmlns:a16="http://schemas.microsoft.com/office/drawing/2014/main" id="{BF191C2D-7A7B-5AF6-D4FF-DA50453427D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697788" y="2803525"/>
            <a:ext cx="457200" cy="457200"/>
          </a:xfrm>
          <a:prstGeom prst="rect">
            <a:avLst/>
          </a:prstGeom>
        </p:spPr>
      </p:pic>
      <p:pic>
        <p:nvPicPr>
          <p:cNvPr id="62" name="Graphic 61">
            <a:extLst>
              <a:ext uri="{FF2B5EF4-FFF2-40B4-BE49-F238E27FC236}">
                <a16:creationId xmlns:a16="http://schemas.microsoft.com/office/drawing/2014/main" id="{8E04717A-73BD-D460-1C02-32B4D4200F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134860" y="4896844"/>
            <a:ext cx="457200" cy="457200"/>
          </a:xfrm>
          <a:prstGeom prst="rect">
            <a:avLst/>
          </a:prstGeom>
        </p:spPr>
      </p:pic>
      <p:pic>
        <p:nvPicPr>
          <p:cNvPr id="63" name="Graphic 62">
            <a:extLst>
              <a:ext uri="{FF2B5EF4-FFF2-40B4-BE49-F238E27FC236}">
                <a16:creationId xmlns:a16="http://schemas.microsoft.com/office/drawing/2014/main" id="{97A73C2F-CDAA-8EAE-CC80-2B42DB87FC5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134860" y="3840335"/>
            <a:ext cx="457200" cy="457200"/>
          </a:xfrm>
          <a:prstGeom prst="rect">
            <a:avLst/>
          </a:prstGeom>
        </p:spPr>
      </p:pic>
      <p:pic>
        <p:nvPicPr>
          <p:cNvPr id="146432" name="Graphic 146431">
            <a:extLst>
              <a:ext uri="{FF2B5EF4-FFF2-40B4-BE49-F238E27FC236}">
                <a16:creationId xmlns:a16="http://schemas.microsoft.com/office/drawing/2014/main" id="{6EC59398-2F02-18FC-2E4A-24BFB44AF3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30474" y="2794373"/>
            <a:ext cx="457200" cy="457200"/>
          </a:xfrm>
          <a:prstGeom prst="rect">
            <a:avLst/>
          </a:prstGeom>
        </p:spPr>
      </p:pic>
      <p:sp>
        <p:nvSpPr>
          <p:cNvPr id="4" name="Slide Number Placeholder 3">
            <a:extLst>
              <a:ext uri="{FF2B5EF4-FFF2-40B4-BE49-F238E27FC236}">
                <a16:creationId xmlns:a16="http://schemas.microsoft.com/office/drawing/2014/main" id="{6329B2AE-6610-2FAC-3E8F-41044D7984BC}"/>
              </a:ext>
            </a:extLst>
          </p:cNvPr>
          <p:cNvSpPr>
            <a:spLocks noGrp="1"/>
          </p:cNvSpPr>
          <p:nvPr>
            <p:ph type="sldNum" sz="quarter" idx="11"/>
          </p:nvPr>
        </p:nvSpPr>
        <p:spPr/>
        <p:txBody>
          <a:bodyPr/>
          <a:lstStyle/>
          <a:p>
            <a:fld id="{EB4B8DE2-A4E8-46E4-8BBF-D75455EFF32C}" type="slidenum">
              <a:rPr lang="en-US" smtClean="0"/>
              <a:pPr/>
              <a:t>123</a:t>
            </a:fld>
            <a:endParaRPr lang="en-US"/>
          </a:p>
        </p:txBody>
      </p:sp>
      <p:sp>
        <p:nvSpPr>
          <p:cNvPr id="5" name="Footer Placeholder 4">
            <a:extLst>
              <a:ext uri="{FF2B5EF4-FFF2-40B4-BE49-F238E27FC236}">
                <a16:creationId xmlns:a16="http://schemas.microsoft.com/office/drawing/2014/main" id="{B5258C78-DE13-45DC-B7AB-17C2EB66EEB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Title 1">
            <a:extLst>
              <a:ext uri="{FF2B5EF4-FFF2-40B4-BE49-F238E27FC236}">
                <a16:creationId xmlns:a16="http://schemas.microsoft.com/office/drawing/2014/main" id="{EA2EC3DD-4102-D049-B54C-F458964DE9D7}"/>
              </a:ext>
            </a:extLst>
          </p:cNvPr>
          <p:cNvSpPr>
            <a:spLocks noGrp="1" noChangeArrowheads="1"/>
          </p:cNvSpPr>
          <p:nvPr>
            <p:ph type="title"/>
          </p:nvPr>
        </p:nvSpPr>
        <p:spPr>
          <a:xfrm>
            <a:off x="241300" y="365125"/>
            <a:ext cx="8637588" cy="644525"/>
          </a:xfrm>
        </p:spPr>
        <p:txBody>
          <a:bodyPr/>
          <a:lstStyle/>
          <a:p>
            <a:pPr eaLnBrk="1" hangingPunct="1"/>
            <a:r>
              <a:rPr lang="en-US" altLang="en-US"/>
              <a:t>Migration &amp; Transfer</a:t>
            </a:r>
          </a:p>
        </p:txBody>
      </p:sp>
      <p:sp>
        <p:nvSpPr>
          <p:cNvPr id="147463" name="Text Placeholder 4">
            <a:extLst>
              <a:ext uri="{FF2B5EF4-FFF2-40B4-BE49-F238E27FC236}">
                <a16:creationId xmlns:a16="http://schemas.microsoft.com/office/drawing/2014/main" id="{3F7017FD-A8D5-4F44-8A18-72E25F6300F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47464" name="TextBox 9">
            <a:extLst>
              <a:ext uri="{FF2B5EF4-FFF2-40B4-BE49-F238E27FC236}">
                <a16:creationId xmlns:a16="http://schemas.microsoft.com/office/drawing/2014/main" id="{A8C451E0-5011-3244-95C8-7C23E52B63B9}"/>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Migration Service</a:t>
            </a:r>
          </a:p>
        </p:txBody>
      </p:sp>
      <p:cxnSp>
        <p:nvCxnSpPr>
          <p:cNvPr id="11" name="Straight Connector 10">
            <a:extLst>
              <a:ext uri="{FF2B5EF4-FFF2-40B4-BE49-F238E27FC236}">
                <a16:creationId xmlns:a16="http://schemas.microsoft.com/office/drawing/2014/main" id="{E4A782C5-AB70-D745-AA52-9480622907C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DEFD04B-0294-9248-9D47-3E8CD54CEFC7}"/>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5" name="TextBox 12">
            <a:extLst>
              <a:ext uri="{FF2B5EF4-FFF2-40B4-BE49-F238E27FC236}">
                <a16:creationId xmlns:a16="http://schemas.microsoft.com/office/drawing/2014/main" id="{74B3F4D2-62BB-054F-A2C0-4675EAC4FDE6}"/>
              </a:ext>
            </a:extLst>
          </p:cNvPr>
          <p:cNvSpPr txBox="1">
            <a:spLocks noChangeArrowheads="1"/>
          </p:cNvSpPr>
          <p:nvPr/>
        </p:nvSpPr>
        <p:spPr bwMode="auto">
          <a:xfrm>
            <a:off x="447410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Migration Evaluator</a:t>
            </a:r>
          </a:p>
        </p:txBody>
      </p:sp>
      <p:pic>
        <p:nvPicPr>
          <p:cNvPr id="26" name="Graphic 23">
            <a:extLst>
              <a:ext uri="{FF2B5EF4-FFF2-40B4-BE49-F238E27FC236}">
                <a16:creationId xmlns:a16="http://schemas.microsoft.com/office/drawing/2014/main" id="{985D79AA-47C0-E145-BEB1-C1BA8A93664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395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5">
            <a:extLst>
              <a:ext uri="{FF2B5EF4-FFF2-40B4-BE49-F238E27FC236}">
                <a16:creationId xmlns:a16="http://schemas.microsoft.com/office/drawing/2014/main" id="{4BFA5944-43CC-D648-9BC0-9C52E003DF85}"/>
              </a:ext>
            </a:extLst>
          </p:cNvPr>
          <p:cNvSpPr txBox="1">
            <a:spLocks noChangeArrowheads="1"/>
          </p:cNvSpPr>
          <p:nvPr/>
        </p:nvSpPr>
        <p:spPr bwMode="auto">
          <a:xfrm>
            <a:off x="6818163"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Mainframe Modernization</a:t>
            </a:r>
          </a:p>
        </p:txBody>
      </p:sp>
      <p:pic>
        <p:nvPicPr>
          <p:cNvPr id="16" name="Graphic 23">
            <a:extLst>
              <a:ext uri="{FF2B5EF4-FFF2-40B4-BE49-F238E27FC236}">
                <a16:creationId xmlns:a16="http://schemas.microsoft.com/office/drawing/2014/main" id="{15D7498F-390C-E346-AA55-BAEEA65060E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406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0">
            <a:extLst>
              <a:ext uri="{FF2B5EF4-FFF2-40B4-BE49-F238E27FC236}">
                <a16:creationId xmlns:a16="http://schemas.microsoft.com/office/drawing/2014/main" id="{D2D9D4C5-AF46-9143-A6D2-4731FBA9DD7C}"/>
              </a:ext>
            </a:extLst>
          </p:cNvPr>
          <p:cNvSpPr txBox="1">
            <a:spLocks noChangeArrowheads="1"/>
          </p:cNvSpPr>
          <p:nvPr/>
        </p:nvSpPr>
        <p:spPr bwMode="auto">
          <a:xfrm>
            <a:off x="69493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Analyzer</a:t>
            </a:r>
          </a:p>
        </p:txBody>
      </p:sp>
      <p:sp>
        <p:nvSpPr>
          <p:cNvPr id="19" name="TextBox 31">
            <a:extLst>
              <a:ext uri="{FF2B5EF4-FFF2-40B4-BE49-F238E27FC236}">
                <a16:creationId xmlns:a16="http://schemas.microsoft.com/office/drawing/2014/main" id="{F9617B8A-80F4-5844-B10A-9551DEE46573}"/>
              </a:ext>
            </a:extLst>
          </p:cNvPr>
          <p:cNvSpPr txBox="1">
            <a:spLocks noChangeArrowheads="1"/>
          </p:cNvSpPr>
          <p:nvPr/>
        </p:nvSpPr>
        <p:spPr bwMode="auto">
          <a:xfrm>
            <a:off x="8050684" y="3238500"/>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Compiler</a:t>
            </a:r>
          </a:p>
        </p:txBody>
      </p:sp>
      <p:sp>
        <p:nvSpPr>
          <p:cNvPr id="20" name="TextBox 32">
            <a:extLst>
              <a:ext uri="{FF2B5EF4-FFF2-40B4-BE49-F238E27FC236}">
                <a16:creationId xmlns:a16="http://schemas.microsoft.com/office/drawing/2014/main" id="{5B8267CC-20CD-9D4E-A6B5-AB79880E148E}"/>
              </a:ext>
            </a:extLst>
          </p:cNvPr>
          <p:cNvSpPr txBox="1">
            <a:spLocks noChangeArrowheads="1"/>
          </p:cNvSpPr>
          <p:nvPr/>
        </p:nvSpPr>
        <p:spPr bwMode="auto">
          <a:xfrm>
            <a:off x="6949384" y="4270144"/>
            <a:ext cx="9858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Converter</a:t>
            </a:r>
          </a:p>
        </p:txBody>
      </p:sp>
      <p:sp>
        <p:nvSpPr>
          <p:cNvPr id="21" name="TextBox 33">
            <a:extLst>
              <a:ext uri="{FF2B5EF4-FFF2-40B4-BE49-F238E27FC236}">
                <a16:creationId xmlns:a16="http://schemas.microsoft.com/office/drawing/2014/main" id="{DFF67BFF-CC5B-9144-AA3D-C49D801C2F16}"/>
              </a:ext>
            </a:extLst>
          </p:cNvPr>
          <p:cNvSpPr txBox="1">
            <a:spLocks noChangeArrowheads="1"/>
          </p:cNvSpPr>
          <p:nvPr/>
        </p:nvSpPr>
        <p:spPr bwMode="auto">
          <a:xfrm>
            <a:off x="8050682" y="4270144"/>
            <a:ext cx="9858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Runtime</a:t>
            </a:r>
          </a:p>
        </p:txBody>
      </p:sp>
      <p:sp>
        <p:nvSpPr>
          <p:cNvPr id="22" name="TextBox 34">
            <a:extLst>
              <a:ext uri="{FF2B5EF4-FFF2-40B4-BE49-F238E27FC236}">
                <a16:creationId xmlns:a16="http://schemas.microsoft.com/office/drawing/2014/main" id="{3B19630A-6C4E-EC46-A0F4-84F2CA65AE83}"/>
              </a:ext>
            </a:extLst>
          </p:cNvPr>
          <p:cNvSpPr txBox="1">
            <a:spLocks noChangeArrowheads="1"/>
          </p:cNvSpPr>
          <p:nvPr/>
        </p:nvSpPr>
        <p:spPr bwMode="auto">
          <a:xfrm>
            <a:off x="6949384" y="5412115"/>
            <a:ext cx="9858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Developer</a:t>
            </a:r>
          </a:p>
        </p:txBody>
      </p:sp>
      <p:pic>
        <p:nvPicPr>
          <p:cNvPr id="13" name="Graphic 12">
            <a:extLst>
              <a:ext uri="{FF2B5EF4-FFF2-40B4-BE49-F238E27FC236}">
                <a16:creationId xmlns:a16="http://schemas.microsoft.com/office/drawing/2014/main" id="{614EEBE8-2713-6AB5-C29B-902A29E23D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13858" y="3798657"/>
            <a:ext cx="457200" cy="457200"/>
          </a:xfrm>
          <a:prstGeom prst="rect">
            <a:avLst/>
          </a:prstGeom>
        </p:spPr>
      </p:pic>
      <p:pic>
        <p:nvPicPr>
          <p:cNvPr id="23" name="Graphic 22">
            <a:extLst>
              <a:ext uri="{FF2B5EF4-FFF2-40B4-BE49-F238E27FC236}">
                <a16:creationId xmlns:a16="http://schemas.microsoft.com/office/drawing/2014/main" id="{CF8E107A-B0E5-7724-FA67-BDAFAE2E1C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17565" y="4964113"/>
            <a:ext cx="457200" cy="457200"/>
          </a:xfrm>
          <a:prstGeom prst="rect">
            <a:avLst/>
          </a:prstGeom>
        </p:spPr>
      </p:pic>
      <p:pic>
        <p:nvPicPr>
          <p:cNvPr id="33" name="Graphic 32">
            <a:extLst>
              <a:ext uri="{FF2B5EF4-FFF2-40B4-BE49-F238E27FC236}">
                <a16:creationId xmlns:a16="http://schemas.microsoft.com/office/drawing/2014/main" id="{A1B16763-9B3E-710C-2C22-812AA1AB3D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13700" y="3816271"/>
            <a:ext cx="457200" cy="457200"/>
          </a:xfrm>
          <a:prstGeom prst="rect">
            <a:avLst/>
          </a:prstGeom>
        </p:spPr>
      </p:pic>
      <p:pic>
        <p:nvPicPr>
          <p:cNvPr id="34" name="Graphic 33">
            <a:extLst>
              <a:ext uri="{FF2B5EF4-FFF2-40B4-BE49-F238E27FC236}">
                <a16:creationId xmlns:a16="http://schemas.microsoft.com/office/drawing/2014/main" id="{11E04B5E-1089-9385-C7EB-9BCBEAEEB0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08916" y="2791244"/>
            <a:ext cx="457200" cy="457200"/>
          </a:xfrm>
          <a:prstGeom prst="rect">
            <a:avLst/>
          </a:prstGeom>
        </p:spPr>
      </p:pic>
      <p:pic>
        <p:nvPicPr>
          <p:cNvPr id="35" name="Graphic 34">
            <a:extLst>
              <a:ext uri="{FF2B5EF4-FFF2-40B4-BE49-F238E27FC236}">
                <a16:creationId xmlns:a16="http://schemas.microsoft.com/office/drawing/2014/main" id="{39AAC7E9-5121-BE13-D7DF-F1C46B9BE44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13700" y="2792413"/>
            <a:ext cx="457200" cy="457200"/>
          </a:xfrm>
          <a:prstGeom prst="rect">
            <a:avLst/>
          </a:prstGeom>
        </p:spPr>
      </p:pic>
      <p:sp>
        <p:nvSpPr>
          <p:cNvPr id="3" name="Slide Number Placeholder 2">
            <a:extLst>
              <a:ext uri="{FF2B5EF4-FFF2-40B4-BE49-F238E27FC236}">
                <a16:creationId xmlns:a16="http://schemas.microsoft.com/office/drawing/2014/main" id="{C4F5CAED-A0ED-DB53-6C6C-87EAD5C1EF8E}"/>
              </a:ext>
            </a:extLst>
          </p:cNvPr>
          <p:cNvSpPr>
            <a:spLocks noGrp="1"/>
          </p:cNvSpPr>
          <p:nvPr>
            <p:ph type="sldNum" sz="quarter" idx="11"/>
          </p:nvPr>
        </p:nvSpPr>
        <p:spPr/>
        <p:txBody>
          <a:bodyPr/>
          <a:lstStyle/>
          <a:p>
            <a:fld id="{EB4B8DE2-A4E8-46E4-8BBF-D75455EFF32C}" type="slidenum">
              <a:rPr lang="en-US" smtClean="0"/>
              <a:pPr/>
              <a:t>124</a:t>
            </a:fld>
            <a:endParaRPr lang="en-US"/>
          </a:p>
        </p:txBody>
      </p:sp>
      <p:sp>
        <p:nvSpPr>
          <p:cNvPr id="4" name="Footer Placeholder 3">
            <a:extLst>
              <a:ext uri="{FF2B5EF4-FFF2-40B4-BE49-F238E27FC236}">
                <a16:creationId xmlns:a16="http://schemas.microsoft.com/office/drawing/2014/main" id="{72CA08D7-921B-7C70-6FDA-4530A63C917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6" name="Graphic 18">
            <a:extLst>
              <a:ext uri="{FF2B5EF4-FFF2-40B4-BE49-F238E27FC236}">
                <a16:creationId xmlns:a16="http://schemas.microsoft.com/office/drawing/2014/main" id="{A25EB68B-FC57-A4AF-5DE4-68F63AD5D8A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989639"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3" name="Graphic 7">
            <a:extLst>
              <a:ext uri="{FF2B5EF4-FFF2-40B4-BE49-F238E27FC236}">
                <a16:creationId xmlns:a16="http://schemas.microsoft.com/office/drawing/2014/main" id="{A47EE096-E0FE-D346-A16E-3EC18A3CAE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37BA908-43B8-3769-B998-205A94270E79}"/>
              </a:ext>
            </a:extLst>
          </p:cNvPr>
          <p:cNvSpPr>
            <a:spLocks noGrp="1"/>
          </p:cNvSpPr>
          <p:nvPr>
            <p:ph type="sldNum" sz="quarter" idx="10"/>
          </p:nvPr>
        </p:nvSpPr>
        <p:spPr/>
        <p:txBody>
          <a:bodyPr/>
          <a:lstStyle/>
          <a:p>
            <a:fld id="{EB4B8DE2-A4E8-46E4-8BBF-D75455EFF32C}" type="slidenum">
              <a:rPr lang="en-US" smtClean="0"/>
              <a:pPr/>
              <a:t>125</a:t>
            </a:fld>
            <a:endParaRPr lang="en-US"/>
          </a:p>
        </p:txBody>
      </p:sp>
      <p:sp>
        <p:nvSpPr>
          <p:cNvPr id="151554" name="Title 1">
            <a:extLst>
              <a:ext uri="{FF2B5EF4-FFF2-40B4-BE49-F238E27FC236}">
                <a16:creationId xmlns:a16="http://schemas.microsoft.com/office/drawing/2014/main" id="{38A5FF6A-8DA3-FD4B-8AD5-3E72213D1A3E}"/>
              </a:ext>
            </a:extLst>
          </p:cNvPr>
          <p:cNvSpPr>
            <a:spLocks noGrp="1" noChangeArrowheads="1"/>
          </p:cNvSpPr>
          <p:nvPr>
            <p:ph type="ctrTitle"/>
          </p:nvPr>
        </p:nvSpPr>
        <p:spPr/>
        <p:txBody>
          <a:bodyPr/>
          <a:lstStyle/>
          <a:p>
            <a:r>
              <a:rPr lang="en-US" altLang="en-US"/>
              <a:t>Networking &amp;</a:t>
            </a:r>
            <a:br>
              <a:rPr lang="en-US" altLang="en-US"/>
            </a:br>
            <a:r>
              <a:rPr lang="en-US" altLang="en-US"/>
              <a:t>Content Delivery</a:t>
            </a:r>
          </a:p>
        </p:txBody>
      </p:sp>
      <p:sp>
        <p:nvSpPr>
          <p:cNvPr id="151557" name="Title 3">
            <a:extLst>
              <a:ext uri="{FF2B5EF4-FFF2-40B4-BE49-F238E27FC236}">
                <a16:creationId xmlns:a16="http://schemas.microsoft.com/office/drawing/2014/main" id="{A2F9FACB-AF36-E749-98B2-BD31B26AC819}"/>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A6CD75C7-79CA-50D1-8B3F-DD440F8E74E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1" name="Title 1">
            <a:extLst>
              <a:ext uri="{FF2B5EF4-FFF2-40B4-BE49-F238E27FC236}">
                <a16:creationId xmlns:a16="http://schemas.microsoft.com/office/drawing/2014/main" id="{67D455B7-C9D2-1041-A9B8-35EBF11B5B2A}"/>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2584" name="Text Placeholder 4">
            <a:extLst>
              <a:ext uri="{FF2B5EF4-FFF2-40B4-BE49-F238E27FC236}">
                <a16:creationId xmlns:a16="http://schemas.microsoft.com/office/drawing/2014/main" id="{251508E8-7676-BB4B-A3CB-D12E12DB0C4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87" name="TextBox 11">
            <a:extLst>
              <a:ext uri="{FF2B5EF4-FFF2-40B4-BE49-F238E27FC236}">
                <a16:creationId xmlns:a16="http://schemas.microsoft.com/office/drawing/2014/main" id="{2C8EDBA0-A1A3-C44F-A7D1-E699A9A21EE3}"/>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CloudFront</a:t>
            </a:r>
          </a:p>
        </p:txBody>
      </p:sp>
      <p:sp>
        <p:nvSpPr>
          <p:cNvPr id="152588" name="TextBox 12">
            <a:extLst>
              <a:ext uri="{FF2B5EF4-FFF2-40B4-BE49-F238E27FC236}">
                <a16:creationId xmlns:a16="http://schemas.microsoft.com/office/drawing/2014/main" id="{CCB91AC5-C76C-F545-8ADD-956FB2612C1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Route 53</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2593" name="TextBox 18">
            <a:extLst>
              <a:ext uri="{FF2B5EF4-FFF2-40B4-BE49-F238E27FC236}">
                <a16:creationId xmlns:a16="http://schemas.microsoft.com/office/drawing/2014/main" id="{C76DC93B-44E8-AA4F-88D7-B9121FE714B6}"/>
              </a:ext>
            </a:extLst>
          </p:cNvPr>
          <p:cNvSpPr txBox="1">
            <a:spLocks noChangeArrowheads="1"/>
          </p:cNvSpPr>
          <p:nvPr/>
        </p:nvSpPr>
        <p:spPr bwMode="auto">
          <a:xfrm>
            <a:off x="4489451" y="326072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Download distribution</a:t>
            </a:r>
          </a:p>
        </p:txBody>
      </p:sp>
      <p:sp>
        <p:nvSpPr>
          <p:cNvPr id="152594" name="TextBox 22">
            <a:extLst>
              <a:ext uri="{FF2B5EF4-FFF2-40B4-BE49-F238E27FC236}">
                <a16:creationId xmlns:a16="http://schemas.microsoft.com/office/drawing/2014/main" id="{74C977D5-F2EF-D642-A8A1-06C47757D235}"/>
              </a:ext>
            </a:extLst>
          </p:cNvPr>
          <p:cNvSpPr txBox="1">
            <a:spLocks noChangeArrowheads="1"/>
          </p:cNvSpPr>
          <p:nvPr/>
        </p:nvSpPr>
        <p:spPr bwMode="auto">
          <a:xfrm>
            <a:off x="5620935" y="3263293"/>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Edge location</a:t>
            </a:r>
          </a:p>
        </p:txBody>
      </p:sp>
      <p:sp>
        <p:nvSpPr>
          <p:cNvPr id="29" name="TextBox 18">
            <a:extLst>
              <a:ext uri="{FF2B5EF4-FFF2-40B4-BE49-F238E27FC236}">
                <a16:creationId xmlns:a16="http://schemas.microsoft.com/office/drawing/2014/main" id="{DC8EDA22-C074-6D46-B32C-EBEBCB3BB15A}"/>
              </a:ext>
            </a:extLst>
          </p:cNvPr>
          <p:cNvSpPr txBox="1">
            <a:spLocks noChangeArrowheads="1"/>
          </p:cNvSpPr>
          <p:nvPr/>
        </p:nvSpPr>
        <p:spPr bwMode="auto">
          <a:xfrm>
            <a:off x="4489451" y="4324755"/>
            <a:ext cx="1146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Streaming distribution</a:t>
            </a:r>
          </a:p>
        </p:txBody>
      </p:sp>
      <p:sp>
        <p:nvSpPr>
          <p:cNvPr id="32" name="TextBox 18">
            <a:extLst>
              <a:ext uri="{FF2B5EF4-FFF2-40B4-BE49-F238E27FC236}">
                <a16:creationId xmlns:a16="http://schemas.microsoft.com/office/drawing/2014/main" id="{B2984E58-8011-8B4A-A17A-8D66AF898F56}"/>
              </a:ext>
            </a:extLst>
          </p:cNvPr>
          <p:cNvSpPr txBox="1">
            <a:spLocks noChangeArrowheads="1"/>
          </p:cNvSpPr>
          <p:nvPr/>
        </p:nvSpPr>
        <p:spPr bwMode="auto">
          <a:xfrm>
            <a:off x="5619982" y="432475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Functions</a:t>
            </a:r>
          </a:p>
        </p:txBody>
      </p:sp>
      <p:pic>
        <p:nvPicPr>
          <p:cNvPr id="33" name="Graphic 7">
            <a:extLst>
              <a:ext uri="{FF2B5EF4-FFF2-40B4-BE49-F238E27FC236}">
                <a16:creationId xmlns:a16="http://schemas.microsoft.com/office/drawing/2014/main" id="{491CAB9B-5201-714E-AD61-5706FD20AE03}"/>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9">
            <a:extLst>
              <a:ext uri="{FF2B5EF4-FFF2-40B4-BE49-F238E27FC236}">
                <a16:creationId xmlns:a16="http://schemas.microsoft.com/office/drawing/2014/main" id="{73B4B597-35F4-BA4E-8570-205B8E21F97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Transit Gateway</a:t>
            </a:r>
          </a:p>
        </p:txBody>
      </p:sp>
      <p:sp>
        <p:nvSpPr>
          <p:cNvPr id="30" name="TextBox 25">
            <a:extLst>
              <a:ext uri="{FF2B5EF4-FFF2-40B4-BE49-F238E27FC236}">
                <a16:creationId xmlns:a16="http://schemas.microsoft.com/office/drawing/2014/main" id="{9E1B3745-00C1-7049-8876-B7BA26FF9CAC}"/>
              </a:ext>
            </a:extLst>
          </p:cNvPr>
          <p:cNvSpPr txBox="1">
            <a:spLocks noChangeArrowheads="1"/>
          </p:cNvSpPr>
          <p:nvPr/>
        </p:nvSpPr>
        <p:spPr bwMode="auto">
          <a:xfrm>
            <a:off x="6899303"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Hosted zone</a:t>
            </a:r>
          </a:p>
        </p:txBody>
      </p:sp>
      <p:sp>
        <p:nvSpPr>
          <p:cNvPr id="35" name="TextBox 26">
            <a:extLst>
              <a:ext uri="{FF2B5EF4-FFF2-40B4-BE49-F238E27FC236}">
                <a16:creationId xmlns:a16="http://schemas.microsoft.com/office/drawing/2014/main" id="{6689449F-18A6-FF4C-A6E6-1A4D3F500EEF}"/>
              </a:ext>
            </a:extLst>
          </p:cNvPr>
          <p:cNvSpPr txBox="1">
            <a:spLocks noChangeArrowheads="1"/>
          </p:cNvSpPr>
          <p:nvPr/>
        </p:nvSpPr>
        <p:spPr bwMode="auto">
          <a:xfrm>
            <a:off x="8384519"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 table</a:t>
            </a:r>
          </a:p>
        </p:txBody>
      </p:sp>
      <p:sp>
        <p:nvSpPr>
          <p:cNvPr id="39" name="TextBox 26">
            <a:extLst>
              <a:ext uri="{FF2B5EF4-FFF2-40B4-BE49-F238E27FC236}">
                <a16:creationId xmlns:a16="http://schemas.microsoft.com/office/drawing/2014/main" id="{841E1AB4-4313-C648-BBCC-A3CA89675C67}"/>
              </a:ext>
            </a:extLst>
          </p:cNvPr>
          <p:cNvSpPr txBox="1">
            <a:spLocks noChangeArrowheads="1"/>
          </p:cNvSpPr>
          <p:nvPr/>
        </p:nvSpPr>
        <p:spPr bwMode="auto">
          <a:xfrm>
            <a:off x="8384519"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DNS firewall</a:t>
            </a:r>
          </a:p>
        </p:txBody>
      </p:sp>
      <p:sp>
        <p:nvSpPr>
          <p:cNvPr id="41" name="TextBox 26">
            <a:extLst>
              <a:ext uri="{FF2B5EF4-FFF2-40B4-BE49-F238E27FC236}">
                <a16:creationId xmlns:a16="http://schemas.microsoft.com/office/drawing/2014/main" id="{F40A95F4-23E6-DA41-A7ED-9182C0AEB696}"/>
              </a:ext>
            </a:extLst>
          </p:cNvPr>
          <p:cNvSpPr txBox="1">
            <a:spLocks noChangeArrowheads="1"/>
          </p:cNvSpPr>
          <p:nvPr/>
        </p:nvSpPr>
        <p:spPr bwMode="auto">
          <a:xfrm>
            <a:off x="6900891" y="4323158"/>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a:t>
            </a:r>
          </a:p>
        </p:txBody>
      </p:sp>
      <p:sp>
        <p:nvSpPr>
          <p:cNvPr id="43" name="TextBox 26">
            <a:extLst>
              <a:ext uri="{FF2B5EF4-FFF2-40B4-BE49-F238E27FC236}">
                <a16:creationId xmlns:a16="http://schemas.microsoft.com/office/drawing/2014/main" id="{6A1E2E65-1359-DC4B-AEA6-34D2ACD2C735}"/>
              </a:ext>
            </a:extLst>
          </p:cNvPr>
          <p:cNvSpPr txBox="1">
            <a:spLocks noChangeArrowheads="1"/>
          </p:cNvSpPr>
          <p:nvPr/>
        </p:nvSpPr>
        <p:spPr bwMode="auto">
          <a:xfrm>
            <a:off x="6919122" y="5345116"/>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Resolver query logging</a:t>
            </a:r>
          </a:p>
        </p:txBody>
      </p:sp>
      <p:sp>
        <p:nvSpPr>
          <p:cNvPr id="55" name="TextBox 26">
            <a:extLst>
              <a:ext uri="{FF2B5EF4-FFF2-40B4-BE49-F238E27FC236}">
                <a16:creationId xmlns:a16="http://schemas.microsoft.com/office/drawing/2014/main" id="{19A4057B-B952-F946-B0FA-40E6E9D5FCB4}"/>
              </a:ext>
            </a:extLst>
          </p:cNvPr>
          <p:cNvSpPr txBox="1">
            <a:spLocks noChangeArrowheads="1"/>
          </p:cNvSpPr>
          <p:nvPr/>
        </p:nvSpPr>
        <p:spPr bwMode="auto">
          <a:xfrm>
            <a:off x="8209938" y="5345116"/>
            <a:ext cx="1619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 53 Application Recovery Controller</a:t>
            </a:r>
          </a:p>
        </p:txBody>
      </p:sp>
      <p:sp>
        <p:nvSpPr>
          <p:cNvPr id="57" name="TextBox 26">
            <a:extLst>
              <a:ext uri="{FF2B5EF4-FFF2-40B4-BE49-F238E27FC236}">
                <a16:creationId xmlns:a16="http://schemas.microsoft.com/office/drawing/2014/main" id="{9EBDF581-8264-684E-99C3-E3DFAA613D59}"/>
              </a:ext>
            </a:extLst>
          </p:cNvPr>
          <p:cNvSpPr txBox="1">
            <a:spLocks noChangeArrowheads="1"/>
          </p:cNvSpPr>
          <p:nvPr/>
        </p:nvSpPr>
        <p:spPr bwMode="auto">
          <a:xfrm>
            <a:off x="9877291" y="3260725"/>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Readiness checks</a:t>
            </a:r>
          </a:p>
        </p:txBody>
      </p:sp>
      <p:sp>
        <p:nvSpPr>
          <p:cNvPr id="59" name="TextBox 26">
            <a:extLst>
              <a:ext uri="{FF2B5EF4-FFF2-40B4-BE49-F238E27FC236}">
                <a16:creationId xmlns:a16="http://schemas.microsoft.com/office/drawing/2014/main" id="{3859B31F-99F9-6545-80B6-1117E99BC7C7}"/>
              </a:ext>
            </a:extLst>
          </p:cNvPr>
          <p:cNvSpPr txBox="1">
            <a:spLocks noChangeArrowheads="1"/>
          </p:cNvSpPr>
          <p:nvPr/>
        </p:nvSpPr>
        <p:spPr bwMode="auto">
          <a:xfrm>
            <a:off x="9877291" y="4323158"/>
            <a:ext cx="127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Routing controls</a:t>
            </a:r>
          </a:p>
        </p:txBody>
      </p:sp>
      <p:sp>
        <p:nvSpPr>
          <p:cNvPr id="45" name="TextBox 18">
            <a:extLst>
              <a:ext uri="{FF2B5EF4-FFF2-40B4-BE49-F238E27FC236}">
                <a16:creationId xmlns:a16="http://schemas.microsoft.com/office/drawing/2014/main" id="{47EDF92A-5579-D04A-8219-2CB44A1A9ADB}"/>
              </a:ext>
            </a:extLst>
          </p:cNvPr>
          <p:cNvSpPr txBox="1">
            <a:spLocks noChangeArrowheads="1"/>
          </p:cNvSpPr>
          <p:nvPr/>
        </p:nvSpPr>
        <p:spPr bwMode="auto">
          <a:xfrm>
            <a:off x="2778718" y="3260725"/>
            <a:ext cx="1146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Attachment</a:t>
            </a:r>
          </a:p>
        </p:txBody>
      </p:sp>
      <p:pic>
        <p:nvPicPr>
          <p:cNvPr id="48" name="Graphic 47">
            <a:extLst>
              <a:ext uri="{FF2B5EF4-FFF2-40B4-BE49-F238E27FC236}">
                <a16:creationId xmlns:a16="http://schemas.microsoft.com/office/drawing/2014/main" id="{58454775-2702-585D-C07C-647198325F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1266" y="4887916"/>
            <a:ext cx="457200" cy="457200"/>
          </a:xfrm>
          <a:prstGeom prst="rect">
            <a:avLst/>
          </a:prstGeom>
        </p:spPr>
      </p:pic>
      <p:pic>
        <p:nvPicPr>
          <p:cNvPr id="49" name="Graphic 48">
            <a:extLst>
              <a:ext uri="{FF2B5EF4-FFF2-40B4-BE49-F238E27FC236}">
                <a16:creationId xmlns:a16="http://schemas.microsoft.com/office/drawing/2014/main" id="{B93FFB06-5EF1-73FB-26E5-4E88539909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81878" y="3865958"/>
            <a:ext cx="457200" cy="457200"/>
          </a:xfrm>
          <a:prstGeom prst="rect">
            <a:avLst/>
          </a:prstGeom>
        </p:spPr>
      </p:pic>
      <p:pic>
        <p:nvPicPr>
          <p:cNvPr id="50" name="Graphic 49">
            <a:extLst>
              <a:ext uri="{FF2B5EF4-FFF2-40B4-BE49-F238E27FC236}">
                <a16:creationId xmlns:a16="http://schemas.microsoft.com/office/drawing/2014/main" id="{E1287659-B388-1E52-D6F2-E2C976B550F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81878" y="2810522"/>
            <a:ext cx="457200" cy="457200"/>
          </a:xfrm>
          <a:prstGeom prst="rect">
            <a:avLst/>
          </a:prstGeom>
        </p:spPr>
      </p:pic>
      <p:pic>
        <p:nvPicPr>
          <p:cNvPr id="51" name="Graphic 50">
            <a:extLst>
              <a:ext uri="{FF2B5EF4-FFF2-40B4-BE49-F238E27FC236}">
                <a16:creationId xmlns:a16="http://schemas.microsoft.com/office/drawing/2014/main" id="{55EDAA2D-E98D-DB33-51D0-67C9BAEDCD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18191" y="4887916"/>
            <a:ext cx="457200" cy="457200"/>
          </a:xfrm>
          <a:prstGeom prst="rect">
            <a:avLst/>
          </a:prstGeom>
        </p:spPr>
      </p:pic>
      <p:pic>
        <p:nvPicPr>
          <p:cNvPr id="52" name="Graphic 51">
            <a:extLst>
              <a:ext uri="{FF2B5EF4-FFF2-40B4-BE49-F238E27FC236}">
                <a16:creationId xmlns:a16="http://schemas.microsoft.com/office/drawing/2014/main" id="{CAC42323-C162-13AE-755B-61D3181EBE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299960" y="3865958"/>
            <a:ext cx="457200" cy="457200"/>
          </a:xfrm>
          <a:prstGeom prst="rect">
            <a:avLst/>
          </a:prstGeom>
        </p:spPr>
      </p:pic>
      <p:pic>
        <p:nvPicPr>
          <p:cNvPr id="53" name="Graphic 52">
            <a:extLst>
              <a:ext uri="{FF2B5EF4-FFF2-40B4-BE49-F238E27FC236}">
                <a16:creationId xmlns:a16="http://schemas.microsoft.com/office/drawing/2014/main" id="{A9A3A98E-83F6-AC03-A151-9FA807092F7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91266" y="3861823"/>
            <a:ext cx="457200" cy="457200"/>
          </a:xfrm>
          <a:prstGeom prst="rect">
            <a:avLst/>
          </a:prstGeom>
        </p:spPr>
      </p:pic>
      <p:pic>
        <p:nvPicPr>
          <p:cNvPr id="54" name="Graphic 53">
            <a:extLst>
              <a:ext uri="{FF2B5EF4-FFF2-40B4-BE49-F238E27FC236}">
                <a16:creationId xmlns:a16="http://schemas.microsoft.com/office/drawing/2014/main" id="{F316E73C-ED29-03B7-02F4-C78DC81A40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955898" y="3871773"/>
            <a:ext cx="457200" cy="457200"/>
          </a:xfrm>
          <a:prstGeom prst="rect">
            <a:avLst/>
          </a:prstGeom>
        </p:spPr>
      </p:pic>
      <p:pic>
        <p:nvPicPr>
          <p:cNvPr id="61" name="Graphic 60">
            <a:extLst>
              <a:ext uri="{FF2B5EF4-FFF2-40B4-BE49-F238E27FC236}">
                <a16:creationId xmlns:a16="http://schemas.microsoft.com/office/drawing/2014/main" id="{7A224C1F-7DFB-FF3B-FB86-C1BF810F6CF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791266" y="2805988"/>
            <a:ext cx="457200" cy="457200"/>
          </a:xfrm>
          <a:prstGeom prst="rect">
            <a:avLst/>
          </a:prstGeom>
        </p:spPr>
      </p:pic>
      <p:pic>
        <p:nvPicPr>
          <p:cNvPr id="62" name="Graphic 61">
            <a:extLst>
              <a:ext uri="{FF2B5EF4-FFF2-40B4-BE49-F238E27FC236}">
                <a16:creationId xmlns:a16="http://schemas.microsoft.com/office/drawing/2014/main" id="{A2E2A4D9-1DAC-A558-3BB7-3EDCCF33A31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00654" y="2807478"/>
            <a:ext cx="457200" cy="457200"/>
          </a:xfrm>
          <a:prstGeom prst="rect">
            <a:avLst/>
          </a:prstGeom>
        </p:spPr>
      </p:pic>
      <p:pic>
        <p:nvPicPr>
          <p:cNvPr id="63" name="Graphic 62">
            <a:extLst>
              <a:ext uri="{FF2B5EF4-FFF2-40B4-BE49-F238E27FC236}">
                <a16:creationId xmlns:a16="http://schemas.microsoft.com/office/drawing/2014/main" id="{46516EC8-727F-FC9D-DDF4-6CAFD6821F9D}"/>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30965" y="3861823"/>
            <a:ext cx="457200" cy="457200"/>
          </a:xfrm>
          <a:prstGeom prst="rect">
            <a:avLst/>
          </a:prstGeom>
        </p:spPr>
      </p:pic>
      <p:pic>
        <p:nvPicPr>
          <p:cNvPr id="152576" name="Graphic 152575">
            <a:extLst>
              <a:ext uri="{FF2B5EF4-FFF2-40B4-BE49-F238E27FC236}">
                <a16:creationId xmlns:a16="http://schemas.microsoft.com/office/drawing/2014/main" id="{DAB71A8B-431D-4011-9163-5DE7411E862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969360" y="2807478"/>
            <a:ext cx="457200" cy="457200"/>
          </a:xfrm>
          <a:prstGeom prst="rect">
            <a:avLst/>
          </a:prstGeom>
        </p:spPr>
      </p:pic>
      <p:pic>
        <p:nvPicPr>
          <p:cNvPr id="152577" name="Graphic 152576">
            <a:extLst>
              <a:ext uri="{FF2B5EF4-FFF2-40B4-BE49-F238E27FC236}">
                <a16:creationId xmlns:a16="http://schemas.microsoft.com/office/drawing/2014/main" id="{3AC493A6-E513-C12F-A5F1-A5ADA81FF5B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837315" y="2805988"/>
            <a:ext cx="457200" cy="457200"/>
          </a:xfrm>
          <a:prstGeom prst="rect">
            <a:avLst/>
          </a:prstGeom>
        </p:spPr>
      </p:pic>
      <p:pic>
        <p:nvPicPr>
          <p:cNvPr id="152580" name="Graphic 152579">
            <a:extLst>
              <a:ext uri="{FF2B5EF4-FFF2-40B4-BE49-F238E27FC236}">
                <a16:creationId xmlns:a16="http://schemas.microsoft.com/office/drawing/2014/main" id="{EE752C21-5E46-9098-4331-17CA0D9B389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26582" y="2801813"/>
            <a:ext cx="457200" cy="457200"/>
          </a:xfrm>
          <a:prstGeom prst="rect">
            <a:avLst/>
          </a:prstGeom>
        </p:spPr>
      </p:pic>
      <p:sp>
        <p:nvSpPr>
          <p:cNvPr id="3" name="Slide Number Placeholder 2">
            <a:extLst>
              <a:ext uri="{FF2B5EF4-FFF2-40B4-BE49-F238E27FC236}">
                <a16:creationId xmlns:a16="http://schemas.microsoft.com/office/drawing/2014/main" id="{45BDC23F-F05E-ED64-AB7C-C1474C83C666}"/>
              </a:ext>
            </a:extLst>
          </p:cNvPr>
          <p:cNvSpPr>
            <a:spLocks noGrp="1"/>
          </p:cNvSpPr>
          <p:nvPr>
            <p:ph type="sldNum" sz="quarter" idx="11"/>
          </p:nvPr>
        </p:nvSpPr>
        <p:spPr/>
        <p:txBody>
          <a:bodyPr/>
          <a:lstStyle/>
          <a:p>
            <a:fld id="{EB4B8DE2-A4E8-46E4-8BBF-D75455EFF32C}" type="slidenum">
              <a:rPr lang="en-US" smtClean="0"/>
              <a:pPr/>
              <a:t>126</a:t>
            </a:fld>
            <a:endParaRPr lang="en-US"/>
          </a:p>
        </p:txBody>
      </p:sp>
      <p:sp>
        <p:nvSpPr>
          <p:cNvPr id="4" name="Footer Placeholder 3">
            <a:extLst>
              <a:ext uri="{FF2B5EF4-FFF2-40B4-BE49-F238E27FC236}">
                <a16:creationId xmlns:a16="http://schemas.microsoft.com/office/drawing/2014/main" id="{3B363160-2283-6F9E-63D2-478362772F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Graphic 6">
            <a:extLst>
              <a:ext uri="{FF2B5EF4-FFF2-40B4-BE49-F238E27FC236}">
                <a16:creationId xmlns:a16="http://schemas.microsoft.com/office/drawing/2014/main" id="{0375085F-D808-204E-8774-CFFA40785D6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2" name="Title 1">
            <a:extLst>
              <a:ext uri="{FF2B5EF4-FFF2-40B4-BE49-F238E27FC236}">
                <a16:creationId xmlns:a16="http://schemas.microsoft.com/office/drawing/2014/main" id="{BD0CDD7A-D239-E445-B342-EEF40BA087A3}"/>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3605" name="Text Placeholder 4">
            <a:extLst>
              <a:ext uri="{FF2B5EF4-FFF2-40B4-BE49-F238E27FC236}">
                <a16:creationId xmlns:a16="http://schemas.microsoft.com/office/drawing/2014/main" id="{7A6BA3D5-22B6-D14C-B300-D8532DB5A337}"/>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sp>
        <p:nvSpPr>
          <p:cNvPr id="153606" name="TextBox 9">
            <a:extLst>
              <a:ext uri="{FF2B5EF4-FFF2-40B4-BE49-F238E27FC236}">
                <a16:creationId xmlns:a16="http://schemas.microsoft.com/office/drawing/2014/main" id="{FB088A1F-4205-D64B-BDA5-299D30F4DA8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Virtual Private Cloud (Amazon VPC)</a:t>
            </a:r>
          </a:p>
        </p:txBody>
      </p:sp>
      <p:sp>
        <p:nvSpPr>
          <p:cNvPr id="153607" name="TextBox 11">
            <a:extLst>
              <a:ext uri="{FF2B5EF4-FFF2-40B4-BE49-F238E27FC236}">
                <a16:creationId xmlns:a16="http://schemas.microsoft.com/office/drawing/2014/main" id="{A0C55ED5-5FA3-F04C-833E-3AE92E7F9BA4}"/>
              </a:ext>
            </a:extLst>
          </p:cNvPr>
          <p:cNvSpPr txBox="1">
            <a:spLocks noChangeArrowheads="1"/>
          </p:cNvSpPr>
          <p:nvPr/>
        </p:nvSpPr>
        <p:spPr bwMode="auto">
          <a:xfrm>
            <a:off x="2249488" y="32623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Customer gateway</a:t>
            </a:r>
          </a:p>
        </p:txBody>
      </p:sp>
      <p:sp>
        <p:nvSpPr>
          <p:cNvPr id="153608" name="TextBox 12">
            <a:extLst>
              <a:ext uri="{FF2B5EF4-FFF2-40B4-BE49-F238E27FC236}">
                <a16:creationId xmlns:a16="http://schemas.microsoft.com/office/drawing/2014/main" id="{2A41A9AD-85DE-E54B-99BA-B213E09A7B7A}"/>
              </a:ext>
            </a:extLst>
          </p:cNvPr>
          <p:cNvSpPr txBox="1">
            <a:spLocks noChangeArrowheads="1"/>
          </p:cNvSpPr>
          <p:nvPr/>
        </p:nvSpPr>
        <p:spPr bwMode="auto">
          <a:xfrm>
            <a:off x="3896483" y="3262313"/>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Internet gateway</a:t>
            </a:r>
          </a:p>
        </p:txBody>
      </p:sp>
      <p:sp>
        <p:nvSpPr>
          <p:cNvPr id="153609" name="TextBox 15">
            <a:extLst>
              <a:ext uri="{FF2B5EF4-FFF2-40B4-BE49-F238E27FC236}">
                <a16:creationId xmlns:a16="http://schemas.microsoft.com/office/drawing/2014/main" id="{A1EC7FE7-47E3-744C-89C1-64032FB9FFF4}"/>
              </a:ext>
            </a:extLst>
          </p:cNvPr>
          <p:cNvSpPr txBox="1">
            <a:spLocks noChangeArrowheads="1"/>
          </p:cNvSpPr>
          <p:nvPr/>
        </p:nvSpPr>
        <p:spPr bwMode="auto">
          <a:xfrm>
            <a:off x="5495615" y="3262313"/>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VPN gateway</a:t>
            </a:r>
          </a:p>
        </p:txBody>
      </p:sp>
      <p:sp>
        <p:nvSpPr>
          <p:cNvPr id="153610" name="TextBox 16">
            <a:extLst>
              <a:ext uri="{FF2B5EF4-FFF2-40B4-BE49-F238E27FC236}">
                <a16:creationId xmlns:a16="http://schemas.microsoft.com/office/drawing/2014/main" id="{D050FDAD-5D06-8649-AA21-DF5CB049C237}"/>
              </a:ext>
            </a:extLst>
          </p:cNvPr>
          <p:cNvSpPr txBox="1">
            <a:spLocks noChangeArrowheads="1"/>
          </p:cNvSpPr>
          <p:nvPr/>
        </p:nvSpPr>
        <p:spPr bwMode="auto">
          <a:xfrm>
            <a:off x="2249488"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Traffic mirroring</a:t>
            </a:r>
          </a:p>
        </p:txBody>
      </p:sp>
      <p:sp>
        <p:nvSpPr>
          <p:cNvPr id="153611" name="TextBox 17">
            <a:extLst>
              <a:ext uri="{FF2B5EF4-FFF2-40B4-BE49-F238E27FC236}">
                <a16:creationId xmlns:a16="http://schemas.microsoft.com/office/drawing/2014/main" id="{904494F6-B2AD-884E-92AE-5BF2490D7EDB}"/>
              </a:ext>
            </a:extLst>
          </p:cNvPr>
          <p:cNvSpPr txBox="1">
            <a:spLocks noChangeArrowheads="1"/>
          </p:cNvSpPr>
          <p:nvPr/>
        </p:nvSpPr>
        <p:spPr bwMode="auto">
          <a:xfrm>
            <a:off x="3959051" y="4381500"/>
            <a:ext cx="123476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NAT gateway</a:t>
            </a:r>
          </a:p>
        </p:txBody>
      </p:sp>
      <p:sp>
        <p:nvSpPr>
          <p:cNvPr id="153612" name="TextBox 18">
            <a:extLst>
              <a:ext uri="{FF2B5EF4-FFF2-40B4-BE49-F238E27FC236}">
                <a16:creationId xmlns:a16="http://schemas.microsoft.com/office/drawing/2014/main" id="{EE44F9FC-4631-7C4C-BA20-D230A471575E}"/>
              </a:ext>
            </a:extLst>
          </p:cNvPr>
          <p:cNvSpPr txBox="1">
            <a:spLocks noChangeArrowheads="1"/>
          </p:cNvSpPr>
          <p:nvPr/>
        </p:nvSpPr>
        <p:spPr bwMode="auto">
          <a:xfrm>
            <a:off x="5495615" y="438150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network interface</a:t>
            </a:r>
          </a:p>
        </p:txBody>
      </p:sp>
      <p:sp>
        <p:nvSpPr>
          <p:cNvPr id="153613" name="TextBox 19">
            <a:extLst>
              <a:ext uri="{FF2B5EF4-FFF2-40B4-BE49-F238E27FC236}">
                <a16:creationId xmlns:a16="http://schemas.microsoft.com/office/drawing/2014/main" id="{76715948-14ED-B148-A80E-396EC259A597}"/>
              </a:ext>
            </a:extLst>
          </p:cNvPr>
          <p:cNvSpPr txBox="1">
            <a:spLocks noChangeArrowheads="1"/>
          </p:cNvSpPr>
          <p:nvPr/>
        </p:nvSpPr>
        <p:spPr bwMode="auto">
          <a:xfrm>
            <a:off x="10168826" y="4381500"/>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VPN connection</a:t>
            </a:r>
          </a:p>
        </p:txBody>
      </p:sp>
      <p:sp>
        <p:nvSpPr>
          <p:cNvPr id="153614"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7038355" y="326231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Flow logs</a:t>
            </a:r>
          </a:p>
        </p:txBody>
      </p:sp>
      <p:sp>
        <p:nvSpPr>
          <p:cNvPr id="153615" name="TextBox 21">
            <a:extLst>
              <a:ext uri="{FF2B5EF4-FFF2-40B4-BE49-F238E27FC236}">
                <a16:creationId xmlns:a16="http://schemas.microsoft.com/office/drawing/2014/main" id="{0F149966-E482-DE4D-AA23-F8F8078DED2C}"/>
              </a:ext>
            </a:extLst>
          </p:cNvPr>
          <p:cNvSpPr txBox="1">
            <a:spLocks noChangeArrowheads="1"/>
          </p:cNvSpPr>
          <p:nvPr/>
        </p:nvSpPr>
        <p:spPr bwMode="auto">
          <a:xfrm>
            <a:off x="7038355" y="4381500"/>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network</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adapter</a:t>
            </a:r>
          </a:p>
        </p:txBody>
      </p:sp>
      <p:sp>
        <p:nvSpPr>
          <p:cNvPr id="153616" name="TextBox 22">
            <a:extLst>
              <a:ext uri="{FF2B5EF4-FFF2-40B4-BE49-F238E27FC236}">
                <a16:creationId xmlns:a16="http://schemas.microsoft.com/office/drawing/2014/main" id="{0AD9A9BE-CBA5-1F43-8D3E-67656A92E1BB}"/>
              </a:ext>
            </a:extLst>
          </p:cNvPr>
          <p:cNvSpPr txBox="1">
            <a:spLocks noChangeArrowheads="1"/>
          </p:cNvSpPr>
          <p:nvPr/>
        </p:nvSpPr>
        <p:spPr bwMode="auto">
          <a:xfrm>
            <a:off x="2384580" y="5462588"/>
            <a:ext cx="12347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Peering connection</a:t>
            </a:r>
          </a:p>
        </p:txBody>
      </p:sp>
      <p:sp>
        <p:nvSpPr>
          <p:cNvPr id="153617" name="TextBox 25">
            <a:extLst>
              <a:ext uri="{FF2B5EF4-FFF2-40B4-BE49-F238E27FC236}">
                <a16:creationId xmlns:a16="http://schemas.microsoft.com/office/drawing/2014/main" id="{4CA924F5-12E8-464A-9D9C-0918B0D449BE}"/>
              </a:ext>
            </a:extLst>
          </p:cNvPr>
          <p:cNvSpPr txBox="1">
            <a:spLocks noChangeArrowheads="1"/>
          </p:cNvSpPr>
          <p:nvPr/>
        </p:nvSpPr>
        <p:spPr bwMode="auto">
          <a:xfrm>
            <a:off x="8512175"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Endpoints</a:t>
            </a:r>
          </a:p>
        </p:txBody>
      </p:sp>
      <p:sp>
        <p:nvSpPr>
          <p:cNvPr id="153618" name="TextBox 26">
            <a:extLst>
              <a:ext uri="{FF2B5EF4-FFF2-40B4-BE49-F238E27FC236}">
                <a16:creationId xmlns:a16="http://schemas.microsoft.com/office/drawing/2014/main" id="{70E4F64E-D73F-A145-9779-1A5A352AB578}"/>
              </a:ext>
            </a:extLst>
          </p:cNvPr>
          <p:cNvSpPr txBox="1">
            <a:spLocks noChangeArrowheads="1"/>
          </p:cNvSpPr>
          <p:nvPr/>
        </p:nvSpPr>
        <p:spPr bwMode="auto">
          <a:xfrm>
            <a:off x="8512175" y="4381500"/>
            <a:ext cx="1644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Network access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control list</a:t>
            </a:r>
          </a:p>
        </p:txBody>
      </p:sp>
      <p:sp>
        <p:nvSpPr>
          <p:cNvPr id="153619" name="TextBox 27">
            <a:extLst>
              <a:ext uri="{FF2B5EF4-FFF2-40B4-BE49-F238E27FC236}">
                <a16:creationId xmlns:a16="http://schemas.microsoft.com/office/drawing/2014/main" id="{E6C1A5FD-9551-8D44-92FF-631FF373C0EC}"/>
              </a:ext>
            </a:extLst>
          </p:cNvPr>
          <p:cNvSpPr txBox="1">
            <a:spLocks noChangeArrowheads="1"/>
          </p:cNvSpPr>
          <p:nvPr/>
        </p:nvSpPr>
        <p:spPr bwMode="auto">
          <a:xfrm>
            <a:off x="10102151" y="3262313"/>
            <a:ext cx="1644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Router</a:t>
            </a:r>
          </a:p>
        </p:txBody>
      </p:sp>
      <p:sp>
        <p:nvSpPr>
          <p:cNvPr id="35" name="TextBox 22">
            <a:extLst>
              <a:ext uri="{FF2B5EF4-FFF2-40B4-BE49-F238E27FC236}">
                <a16:creationId xmlns:a16="http://schemas.microsoft.com/office/drawing/2014/main" id="{68E35608-A335-824E-A391-471DA3D1E959}"/>
              </a:ext>
            </a:extLst>
          </p:cNvPr>
          <p:cNvSpPr txBox="1">
            <a:spLocks noChangeArrowheads="1"/>
          </p:cNvSpPr>
          <p:nvPr/>
        </p:nvSpPr>
        <p:spPr bwMode="auto">
          <a:xfrm>
            <a:off x="3905008"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Reachability Analyzer</a:t>
            </a:r>
          </a:p>
        </p:txBody>
      </p:sp>
      <p:sp>
        <p:nvSpPr>
          <p:cNvPr id="36" name="TextBox 22">
            <a:extLst>
              <a:ext uri="{FF2B5EF4-FFF2-40B4-BE49-F238E27FC236}">
                <a16:creationId xmlns:a16="http://schemas.microsoft.com/office/drawing/2014/main" id="{E8A17B8D-7296-3846-B612-EEDEE7B44B69}"/>
              </a:ext>
            </a:extLst>
          </p:cNvPr>
          <p:cNvSpPr txBox="1">
            <a:spLocks noChangeArrowheads="1"/>
          </p:cNvSpPr>
          <p:nvPr/>
        </p:nvSpPr>
        <p:spPr bwMode="auto">
          <a:xfrm>
            <a:off x="5495615" y="5459010"/>
            <a:ext cx="13428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Carrier gateway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39" name="TextBox 22">
            <a:extLst>
              <a:ext uri="{FF2B5EF4-FFF2-40B4-BE49-F238E27FC236}">
                <a16:creationId xmlns:a16="http://schemas.microsoft.com/office/drawing/2014/main" id="{D7E0AE19-98CB-F74E-84A9-FF3B1DB0215D}"/>
              </a:ext>
            </a:extLst>
          </p:cNvPr>
          <p:cNvSpPr txBox="1">
            <a:spLocks noChangeArrowheads="1"/>
          </p:cNvSpPr>
          <p:nvPr/>
        </p:nvSpPr>
        <p:spPr bwMode="auto">
          <a:xfrm>
            <a:off x="7072223"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Network Access Analyzer</a:t>
            </a:r>
          </a:p>
        </p:txBody>
      </p:sp>
      <p:sp>
        <p:nvSpPr>
          <p:cNvPr id="2" name="TextBox 22">
            <a:extLst>
              <a:ext uri="{FF2B5EF4-FFF2-40B4-BE49-F238E27FC236}">
                <a16:creationId xmlns:a16="http://schemas.microsoft.com/office/drawing/2014/main" id="{FCDCCFA7-134E-EA68-DAD0-F99B73012486}"/>
              </a:ext>
            </a:extLst>
          </p:cNvPr>
          <p:cNvSpPr txBox="1">
            <a:spLocks noChangeArrowheads="1"/>
          </p:cNvSpPr>
          <p:nvPr/>
        </p:nvSpPr>
        <p:spPr bwMode="auto">
          <a:xfrm>
            <a:off x="8663074" y="5459010"/>
            <a:ext cx="13428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private cloud (VPC)</a:t>
            </a:r>
          </a:p>
        </p:txBody>
      </p:sp>
      <p:pic>
        <p:nvPicPr>
          <p:cNvPr id="44" name="Graphic 43">
            <a:extLst>
              <a:ext uri="{FF2B5EF4-FFF2-40B4-BE49-F238E27FC236}">
                <a16:creationId xmlns:a16="http://schemas.microsoft.com/office/drawing/2014/main" id="{3EF2112A-428A-DF3B-FFFC-F78F4A7A7F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5900" y="5001810"/>
            <a:ext cx="457200" cy="457200"/>
          </a:xfrm>
          <a:prstGeom prst="rect">
            <a:avLst/>
          </a:prstGeom>
        </p:spPr>
      </p:pic>
      <p:pic>
        <p:nvPicPr>
          <p:cNvPr id="45" name="Graphic 44">
            <a:extLst>
              <a:ext uri="{FF2B5EF4-FFF2-40B4-BE49-F238E27FC236}">
                <a16:creationId xmlns:a16="http://schemas.microsoft.com/office/drawing/2014/main" id="{6AE14206-5D35-D361-9114-D42334147F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0654" y="5001810"/>
            <a:ext cx="457200" cy="457200"/>
          </a:xfrm>
          <a:prstGeom prst="rect">
            <a:avLst/>
          </a:prstGeom>
        </p:spPr>
      </p:pic>
      <p:pic>
        <p:nvPicPr>
          <p:cNvPr id="46" name="Graphic 45">
            <a:extLst>
              <a:ext uri="{FF2B5EF4-FFF2-40B4-BE49-F238E27FC236}">
                <a16:creationId xmlns:a16="http://schemas.microsoft.com/office/drawing/2014/main" id="{9CD5C24E-99D3-3377-6FD3-6C3240BE52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46029" y="5001810"/>
            <a:ext cx="457200" cy="457200"/>
          </a:xfrm>
          <a:prstGeom prst="rect">
            <a:avLst/>
          </a:prstGeom>
        </p:spPr>
      </p:pic>
      <p:pic>
        <p:nvPicPr>
          <p:cNvPr id="47" name="Graphic 46">
            <a:extLst>
              <a:ext uri="{FF2B5EF4-FFF2-40B4-BE49-F238E27FC236}">
                <a16:creationId xmlns:a16="http://schemas.microsoft.com/office/drawing/2014/main" id="{278E8E89-A82C-7EB4-08F9-8109053E681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56461" y="5001810"/>
            <a:ext cx="457200" cy="457200"/>
          </a:xfrm>
          <a:prstGeom prst="rect">
            <a:avLst/>
          </a:prstGeom>
        </p:spPr>
      </p:pic>
      <p:pic>
        <p:nvPicPr>
          <p:cNvPr id="48" name="Graphic 47">
            <a:extLst>
              <a:ext uri="{FF2B5EF4-FFF2-40B4-BE49-F238E27FC236}">
                <a16:creationId xmlns:a16="http://schemas.microsoft.com/office/drawing/2014/main" id="{5BBD4F7E-1AE5-54C3-58A3-188D2D46855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7251" y="2804320"/>
            <a:ext cx="457200" cy="457200"/>
          </a:xfrm>
          <a:prstGeom prst="rect">
            <a:avLst/>
          </a:prstGeom>
        </p:spPr>
      </p:pic>
      <p:pic>
        <p:nvPicPr>
          <p:cNvPr id="49" name="Graphic 48">
            <a:extLst>
              <a:ext uri="{FF2B5EF4-FFF2-40B4-BE49-F238E27FC236}">
                <a16:creationId xmlns:a16="http://schemas.microsoft.com/office/drawing/2014/main" id="{FE8C8E33-BAB3-4F4A-C4DB-6FBE19DBDBD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692605" y="3919681"/>
            <a:ext cx="457200" cy="457200"/>
          </a:xfrm>
          <a:prstGeom prst="rect">
            <a:avLst/>
          </a:prstGeom>
        </p:spPr>
      </p:pic>
      <p:pic>
        <p:nvPicPr>
          <p:cNvPr id="50" name="Graphic 49">
            <a:extLst>
              <a:ext uri="{FF2B5EF4-FFF2-40B4-BE49-F238E27FC236}">
                <a16:creationId xmlns:a16="http://schemas.microsoft.com/office/drawing/2014/main" id="{091070D4-AE67-7ACD-AF91-F5E7D672734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68675" y="3924300"/>
            <a:ext cx="457200" cy="457200"/>
          </a:xfrm>
          <a:prstGeom prst="rect">
            <a:avLst/>
          </a:prstGeom>
        </p:spPr>
      </p:pic>
      <p:pic>
        <p:nvPicPr>
          <p:cNvPr id="51" name="Graphic 50">
            <a:extLst>
              <a:ext uri="{FF2B5EF4-FFF2-40B4-BE49-F238E27FC236}">
                <a16:creationId xmlns:a16="http://schemas.microsoft.com/office/drawing/2014/main" id="{54A8DACA-35BB-E0ED-720F-70A03E87C5D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92605" y="2804320"/>
            <a:ext cx="457200" cy="457200"/>
          </a:xfrm>
          <a:prstGeom prst="rect">
            <a:avLst/>
          </a:prstGeom>
        </p:spPr>
      </p:pic>
      <p:pic>
        <p:nvPicPr>
          <p:cNvPr id="52" name="Graphic 51">
            <a:extLst>
              <a:ext uri="{FF2B5EF4-FFF2-40B4-BE49-F238E27FC236}">
                <a16:creationId xmlns:a16="http://schemas.microsoft.com/office/drawing/2014/main" id="{E07BFE76-7641-9A01-590B-50850E43C8E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68675" y="5001810"/>
            <a:ext cx="457200" cy="457200"/>
          </a:xfrm>
          <a:prstGeom prst="rect">
            <a:avLst/>
          </a:prstGeom>
        </p:spPr>
      </p:pic>
      <p:pic>
        <p:nvPicPr>
          <p:cNvPr id="53" name="Graphic 52">
            <a:extLst>
              <a:ext uri="{FF2B5EF4-FFF2-40B4-BE49-F238E27FC236}">
                <a16:creationId xmlns:a16="http://schemas.microsoft.com/office/drawing/2014/main" id="{F0E2C206-0252-DF55-F82C-147915A824F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10661" y="3917950"/>
            <a:ext cx="457200" cy="457200"/>
          </a:xfrm>
          <a:prstGeom prst="rect">
            <a:avLst/>
          </a:prstGeom>
        </p:spPr>
      </p:pic>
      <p:pic>
        <p:nvPicPr>
          <p:cNvPr id="54" name="Graphic 53">
            <a:extLst>
              <a:ext uri="{FF2B5EF4-FFF2-40B4-BE49-F238E27FC236}">
                <a16:creationId xmlns:a16="http://schemas.microsoft.com/office/drawing/2014/main" id="{3C7D93E0-41DA-E6B5-4901-3371672E175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55307" y="3924300"/>
            <a:ext cx="457200" cy="457200"/>
          </a:xfrm>
          <a:prstGeom prst="rect">
            <a:avLst/>
          </a:prstGeom>
        </p:spPr>
      </p:pic>
      <p:pic>
        <p:nvPicPr>
          <p:cNvPr id="55" name="Graphic 54">
            <a:extLst>
              <a:ext uri="{FF2B5EF4-FFF2-40B4-BE49-F238E27FC236}">
                <a16:creationId xmlns:a16="http://schemas.microsoft.com/office/drawing/2014/main" id="{42BD05C9-2344-C41A-D2C9-9761AC7DC95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71136" y="2804320"/>
            <a:ext cx="457200" cy="457200"/>
          </a:xfrm>
          <a:prstGeom prst="rect">
            <a:avLst/>
          </a:prstGeom>
        </p:spPr>
      </p:pic>
      <p:pic>
        <p:nvPicPr>
          <p:cNvPr id="56" name="Graphic 55">
            <a:extLst>
              <a:ext uri="{FF2B5EF4-FFF2-40B4-BE49-F238E27FC236}">
                <a16:creationId xmlns:a16="http://schemas.microsoft.com/office/drawing/2014/main" id="{BD99A7E3-FAFF-7AA5-17D0-B93A800D82B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523096" y="2804320"/>
            <a:ext cx="457200" cy="457200"/>
          </a:xfrm>
          <a:prstGeom prst="rect">
            <a:avLst/>
          </a:prstGeom>
        </p:spPr>
      </p:pic>
      <p:pic>
        <p:nvPicPr>
          <p:cNvPr id="57" name="Graphic 56">
            <a:extLst>
              <a:ext uri="{FF2B5EF4-FFF2-40B4-BE49-F238E27FC236}">
                <a16:creationId xmlns:a16="http://schemas.microsoft.com/office/drawing/2014/main" id="{17DCA4AB-C9AC-6ABE-6B31-F3E60565D89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101029" y="2804320"/>
            <a:ext cx="457200" cy="457200"/>
          </a:xfrm>
          <a:prstGeom prst="rect">
            <a:avLst/>
          </a:prstGeom>
        </p:spPr>
      </p:pic>
      <p:pic>
        <p:nvPicPr>
          <p:cNvPr id="58" name="Graphic 57">
            <a:extLst>
              <a:ext uri="{FF2B5EF4-FFF2-40B4-BE49-F238E27FC236}">
                <a16:creationId xmlns:a16="http://schemas.microsoft.com/office/drawing/2014/main" id="{BF1FB43A-69F3-F014-2696-B379109CAEB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933740" y="3924300"/>
            <a:ext cx="457200" cy="457200"/>
          </a:xfrm>
          <a:prstGeom prst="rect">
            <a:avLst/>
          </a:prstGeom>
        </p:spPr>
      </p:pic>
      <p:pic>
        <p:nvPicPr>
          <p:cNvPr id="59" name="Graphic 58">
            <a:extLst>
              <a:ext uri="{FF2B5EF4-FFF2-40B4-BE49-F238E27FC236}">
                <a16:creationId xmlns:a16="http://schemas.microsoft.com/office/drawing/2014/main" id="{65F79350-45A1-26CB-B5BB-7FAB7931078B}"/>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20764" y="3917950"/>
            <a:ext cx="457200" cy="457200"/>
          </a:xfrm>
          <a:prstGeom prst="rect">
            <a:avLst/>
          </a:prstGeom>
        </p:spPr>
      </p:pic>
      <p:pic>
        <p:nvPicPr>
          <p:cNvPr id="60" name="Graphic 59">
            <a:extLst>
              <a:ext uri="{FF2B5EF4-FFF2-40B4-BE49-F238E27FC236}">
                <a16:creationId xmlns:a16="http://schemas.microsoft.com/office/drawing/2014/main" id="{5DEE5C9D-9338-54BA-58BD-3BAB2F59160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774993" y="2809586"/>
            <a:ext cx="457200" cy="457200"/>
          </a:xfrm>
          <a:prstGeom prst="rect">
            <a:avLst/>
          </a:prstGeom>
        </p:spPr>
      </p:pic>
      <p:sp>
        <p:nvSpPr>
          <p:cNvPr id="4" name="Slide Number Placeholder 3">
            <a:extLst>
              <a:ext uri="{FF2B5EF4-FFF2-40B4-BE49-F238E27FC236}">
                <a16:creationId xmlns:a16="http://schemas.microsoft.com/office/drawing/2014/main" id="{255E068D-CB58-63D2-8AC9-9F47685221B2}"/>
              </a:ext>
            </a:extLst>
          </p:cNvPr>
          <p:cNvSpPr>
            <a:spLocks noGrp="1"/>
          </p:cNvSpPr>
          <p:nvPr>
            <p:ph type="sldNum" sz="quarter" idx="11"/>
          </p:nvPr>
        </p:nvSpPr>
        <p:spPr/>
        <p:txBody>
          <a:bodyPr/>
          <a:lstStyle/>
          <a:p>
            <a:fld id="{EB4B8DE2-A4E8-46E4-8BBF-D75455EFF32C}" type="slidenum">
              <a:rPr lang="en-US" smtClean="0"/>
              <a:pPr/>
              <a:t>127</a:t>
            </a:fld>
            <a:endParaRPr lang="en-US"/>
          </a:p>
        </p:txBody>
      </p:sp>
      <p:sp>
        <p:nvSpPr>
          <p:cNvPr id="5" name="Footer Placeholder 4">
            <a:extLst>
              <a:ext uri="{FF2B5EF4-FFF2-40B4-BE49-F238E27FC236}">
                <a16:creationId xmlns:a16="http://schemas.microsoft.com/office/drawing/2014/main" id="{22ABB8C9-EC36-5354-9C03-EC8A8B4ADB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Graphic 22">
            <a:extLst>
              <a:ext uri="{FF2B5EF4-FFF2-40B4-BE49-F238E27FC236}">
                <a16:creationId xmlns:a16="http://schemas.microsoft.com/office/drawing/2014/main" id="{90B60A4F-DA79-BA4F-8580-3358B1512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7" name="Graphic 18">
            <a:extLst>
              <a:ext uri="{FF2B5EF4-FFF2-40B4-BE49-F238E27FC236}">
                <a16:creationId xmlns:a16="http://schemas.microsoft.com/office/drawing/2014/main" id="{8BCAF9FF-B46E-ED43-8E22-B2FC29E53A5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8" name="Graphic 8">
            <a:extLst>
              <a:ext uri="{FF2B5EF4-FFF2-40B4-BE49-F238E27FC236}">
                <a16:creationId xmlns:a16="http://schemas.microsoft.com/office/drawing/2014/main" id="{C2DA1676-3079-194B-9C7C-B92B1DAE21D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351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629" name="Graphic 6">
            <a:extLst>
              <a:ext uri="{FF2B5EF4-FFF2-40B4-BE49-F238E27FC236}">
                <a16:creationId xmlns:a16="http://schemas.microsoft.com/office/drawing/2014/main" id="{4408A34C-D2EE-9F48-98E3-EC386149793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630" name="Title 1">
            <a:extLst>
              <a:ext uri="{FF2B5EF4-FFF2-40B4-BE49-F238E27FC236}">
                <a16:creationId xmlns:a16="http://schemas.microsoft.com/office/drawing/2014/main" id="{3A9E5AC8-796A-8D46-9798-F8354CD7AECD}"/>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4633" name="Text Placeholder 4">
            <a:extLst>
              <a:ext uri="{FF2B5EF4-FFF2-40B4-BE49-F238E27FC236}">
                <a16:creationId xmlns:a16="http://schemas.microsoft.com/office/drawing/2014/main" id="{9BD14961-C550-6840-B126-17CBA55D4BD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54634" name="TextBox 9">
            <a:extLst>
              <a:ext uri="{FF2B5EF4-FFF2-40B4-BE49-F238E27FC236}">
                <a16:creationId xmlns:a16="http://schemas.microsoft.com/office/drawing/2014/main" id="{B66AEFB6-5CB9-474E-BADA-7E7155FEB89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 Mesh</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36" name="TextBox 11">
            <a:extLst>
              <a:ext uri="{FF2B5EF4-FFF2-40B4-BE49-F238E27FC236}">
                <a16:creationId xmlns:a16="http://schemas.microsoft.com/office/drawing/2014/main" id="{0F2FF4D5-74BC-E743-8379-4578C0EEB5D9}"/>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Map</a:t>
            </a:r>
          </a:p>
        </p:txBody>
      </p:sp>
      <p:sp>
        <p:nvSpPr>
          <p:cNvPr id="154637" name="TextBox 12">
            <a:extLst>
              <a:ext uri="{FF2B5EF4-FFF2-40B4-BE49-F238E27FC236}">
                <a16:creationId xmlns:a16="http://schemas.microsoft.com/office/drawing/2014/main" id="{D8CAFDD5-BFC8-1747-8B2F-E261779AF57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Direct Connect</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87F355-9E00-5048-9748-5F868EBBE90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4640" name="TextBox 15">
            <a:extLst>
              <a:ext uri="{FF2B5EF4-FFF2-40B4-BE49-F238E27FC236}">
                <a16:creationId xmlns:a16="http://schemas.microsoft.com/office/drawing/2014/main" id="{FA45C0E4-E1A8-0A4D-9DC8-F6042A90066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Global Accelerator</a:t>
            </a:r>
          </a:p>
        </p:txBody>
      </p:sp>
      <p:sp>
        <p:nvSpPr>
          <p:cNvPr id="154641" name="TextBox 16">
            <a:extLst>
              <a:ext uri="{FF2B5EF4-FFF2-40B4-BE49-F238E27FC236}">
                <a16:creationId xmlns:a16="http://schemas.microsoft.com/office/drawing/2014/main" id="{92BE7DF5-3760-E040-921A-1E1AFAD656BB}"/>
              </a:ext>
            </a:extLst>
          </p:cNvPr>
          <p:cNvSpPr txBox="1">
            <a:spLocks noChangeArrowheads="1"/>
          </p:cNvSpPr>
          <p:nvPr/>
        </p:nvSpPr>
        <p:spPr bwMode="auto">
          <a:xfrm>
            <a:off x="7291388" y="3260725"/>
            <a:ext cx="1270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154642" name="TextBox 20">
            <a:extLst>
              <a:ext uri="{FF2B5EF4-FFF2-40B4-BE49-F238E27FC236}">
                <a16:creationId xmlns:a16="http://schemas.microsoft.com/office/drawing/2014/main" id="{862C217C-F7AA-6E43-883C-73A739498FAE}"/>
              </a:ext>
            </a:extLst>
          </p:cNvPr>
          <p:cNvSpPr txBox="1">
            <a:spLocks noChangeArrowheads="1"/>
          </p:cNvSpPr>
          <p:nvPr/>
        </p:nvSpPr>
        <p:spPr bwMode="auto">
          <a:xfrm>
            <a:off x="2147228" y="3262313"/>
            <a:ext cx="13000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Mesh</a:t>
            </a:r>
          </a:p>
        </p:txBody>
      </p:sp>
      <p:sp>
        <p:nvSpPr>
          <p:cNvPr id="154643" name="TextBox 21">
            <a:extLst>
              <a:ext uri="{FF2B5EF4-FFF2-40B4-BE49-F238E27FC236}">
                <a16:creationId xmlns:a16="http://schemas.microsoft.com/office/drawing/2014/main" id="{7BC52378-9716-7044-BD26-610083482D6A}"/>
              </a:ext>
            </a:extLst>
          </p:cNvPr>
          <p:cNvSpPr txBox="1">
            <a:spLocks noChangeArrowheads="1"/>
          </p:cNvSpPr>
          <p:nvPr/>
        </p:nvSpPr>
        <p:spPr bwMode="auto">
          <a:xfrm>
            <a:off x="3332707" y="3267075"/>
            <a:ext cx="1143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154644" name="TextBox 23">
            <a:extLst>
              <a:ext uri="{FF2B5EF4-FFF2-40B4-BE49-F238E27FC236}">
                <a16:creationId xmlns:a16="http://schemas.microsoft.com/office/drawing/2014/main" id="{FE7B1219-1729-8943-8F78-3B4D3167C8A8}"/>
              </a:ext>
            </a:extLst>
          </p:cNvPr>
          <p:cNvSpPr txBox="1">
            <a:spLocks noChangeArrowheads="1"/>
          </p:cNvSpPr>
          <p:nvPr/>
        </p:nvSpPr>
        <p:spPr bwMode="auto">
          <a:xfrm>
            <a:off x="2170886" y="43259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node</a:t>
            </a:r>
          </a:p>
        </p:txBody>
      </p:sp>
      <p:sp>
        <p:nvSpPr>
          <p:cNvPr id="154645" name="TextBox 24">
            <a:extLst>
              <a:ext uri="{FF2B5EF4-FFF2-40B4-BE49-F238E27FC236}">
                <a16:creationId xmlns:a16="http://schemas.microsoft.com/office/drawing/2014/main" id="{178F28D6-9B15-D44B-B612-BC060A631245}"/>
              </a:ext>
            </a:extLst>
          </p:cNvPr>
          <p:cNvSpPr txBox="1">
            <a:spLocks noChangeArrowheads="1"/>
          </p:cNvSpPr>
          <p:nvPr/>
        </p:nvSpPr>
        <p:spPr bwMode="auto">
          <a:xfrm>
            <a:off x="3343820" y="4325938"/>
            <a:ext cx="1143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router</a:t>
            </a:r>
          </a:p>
        </p:txBody>
      </p:sp>
      <p:sp>
        <p:nvSpPr>
          <p:cNvPr id="154650" name="TextBox 29">
            <a:extLst>
              <a:ext uri="{FF2B5EF4-FFF2-40B4-BE49-F238E27FC236}">
                <a16:creationId xmlns:a16="http://schemas.microsoft.com/office/drawing/2014/main" id="{34B3663A-B918-9A45-BAC0-C919B3F63A84}"/>
              </a:ext>
            </a:extLst>
          </p:cNvPr>
          <p:cNvSpPr txBox="1">
            <a:spLocks noChangeArrowheads="1"/>
          </p:cNvSpPr>
          <p:nvPr/>
        </p:nvSpPr>
        <p:spPr bwMode="auto">
          <a:xfrm>
            <a:off x="2147228" y="5367338"/>
            <a:ext cx="1298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service</a:t>
            </a:r>
          </a:p>
        </p:txBody>
      </p:sp>
      <p:sp>
        <p:nvSpPr>
          <p:cNvPr id="154652" name="TextBox 31">
            <a:extLst>
              <a:ext uri="{FF2B5EF4-FFF2-40B4-BE49-F238E27FC236}">
                <a16:creationId xmlns:a16="http://schemas.microsoft.com/office/drawing/2014/main" id="{37FA6752-1320-F047-85D7-80ECB6080332}"/>
              </a:ext>
            </a:extLst>
          </p:cNvPr>
          <p:cNvSpPr txBox="1">
            <a:spLocks noChangeArrowheads="1"/>
          </p:cNvSpPr>
          <p:nvPr/>
        </p:nvSpPr>
        <p:spPr bwMode="auto">
          <a:xfrm>
            <a:off x="5022058" y="32607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sp>
        <p:nvSpPr>
          <p:cNvPr id="154653" name="TextBox 32">
            <a:extLst>
              <a:ext uri="{FF2B5EF4-FFF2-40B4-BE49-F238E27FC236}">
                <a16:creationId xmlns:a16="http://schemas.microsoft.com/office/drawing/2014/main" id="{D2152191-55A3-F742-B8A0-3B1979E1B69B}"/>
              </a:ext>
            </a:extLst>
          </p:cNvPr>
          <p:cNvSpPr txBox="1">
            <a:spLocks noChangeArrowheads="1"/>
          </p:cNvSpPr>
          <p:nvPr/>
        </p:nvSpPr>
        <p:spPr bwMode="auto">
          <a:xfrm>
            <a:off x="5022058" y="4327525"/>
            <a:ext cx="12051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Namespace</a:t>
            </a:r>
          </a:p>
        </p:txBody>
      </p:sp>
      <p:sp>
        <p:nvSpPr>
          <p:cNvPr id="154654" name="TextBox 33">
            <a:extLst>
              <a:ext uri="{FF2B5EF4-FFF2-40B4-BE49-F238E27FC236}">
                <a16:creationId xmlns:a16="http://schemas.microsoft.com/office/drawing/2014/main" id="{E1F3FCCE-1B96-674F-A82C-7340DC008DB4}"/>
              </a:ext>
            </a:extLst>
          </p:cNvPr>
          <p:cNvSpPr txBox="1">
            <a:spLocks noChangeArrowheads="1"/>
          </p:cNvSpPr>
          <p:nvPr/>
        </p:nvSpPr>
        <p:spPr bwMode="auto">
          <a:xfrm>
            <a:off x="5020667" y="5403850"/>
            <a:ext cx="12017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Resource</a:t>
            </a:r>
          </a:p>
        </p:txBody>
      </p:sp>
      <p:pic>
        <p:nvPicPr>
          <p:cNvPr id="23" name="Graphic 22">
            <a:extLst>
              <a:ext uri="{FF2B5EF4-FFF2-40B4-BE49-F238E27FC236}">
                <a16:creationId xmlns:a16="http://schemas.microsoft.com/office/drawing/2014/main" id="{10D2BABB-FB27-7D7B-4104-862F766182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6619" y="2786063"/>
            <a:ext cx="457200" cy="457200"/>
          </a:xfrm>
          <a:prstGeom prst="rect">
            <a:avLst/>
          </a:prstGeom>
        </p:spPr>
      </p:pic>
      <p:pic>
        <p:nvPicPr>
          <p:cNvPr id="24" name="Graphic 23">
            <a:extLst>
              <a:ext uri="{FF2B5EF4-FFF2-40B4-BE49-F238E27FC236}">
                <a16:creationId xmlns:a16="http://schemas.microsoft.com/office/drawing/2014/main" id="{2D49E72A-DDC3-7789-FC77-1D39BEE54F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4736" y="4946650"/>
            <a:ext cx="457200" cy="457200"/>
          </a:xfrm>
          <a:prstGeom prst="rect">
            <a:avLst/>
          </a:prstGeom>
        </p:spPr>
      </p:pic>
      <p:pic>
        <p:nvPicPr>
          <p:cNvPr id="25" name="Graphic 24">
            <a:extLst>
              <a:ext uri="{FF2B5EF4-FFF2-40B4-BE49-F238E27FC236}">
                <a16:creationId xmlns:a16="http://schemas.microsoft.com/office/drawing/2014/main" id="{CB3D5EA4-EA90-983C-20C9-BD65D03E6A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6534" y="3870370"/>
            <a:ext cx="457200" cy="457200"/>
          </a:xfrm>
          <a:prstGeom prst="rect">
            <a:avLst/>
          </a:prstGeom>
        </p:spPr>
      </p:pic>
      <p:pic>
        <p:nvPicPr>
          <p:cNvPr id="26" name="Graphic 25">
            <a:extLst>
              <a:ext uri="{FF2B5EF4-FFF2-40B4-BE49-F238E27FC236}">
                <a16:creationId xmlns:a16="http://schemas.microsoft.com/office/drawing/2014/main" id="{558EA68C-1920-A68B-4BB2-DA6726A918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94325" y="2801423"/>
            <a:ext cx="457200" cy="457200"/>
          </a:xfrm>
          <a:prstGeom prst="rect">
            <a:avLst/>
          </a:prstGeom>
        </p:spPr>
      </p:pic>
      <p:pic>
        <p:nvPicPr>
          <p:cNvPr id="27" name="Graphic 26">
            <a:extLst>
              <a:ext uri="{FF2B5EF4-FFF2-40B4-BE49-F238E27FC236}">
                <a16:creationId xmlns:a16="http://schemas.microsoft.com/office/drawing/2014/main" id="{31A95B9E-0580-03F0-3C2E-921F4CF0B8A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91642" y="4907705"/>
            <a:ext cx="457200" cy="457200"/>
          </a:xfrm>
          <a:prstGeom prst="rect">
            <a:avLst/>
          </a:prstGeom>
        </p:spPr>
      </p:pic>
      <p:pic>
        <p:nvPicPr>
          <p:cNvPr id="28" name="Graphic 27">
            <a:extLst>
              <a:ext uri="{FF2B5EF4-FFF2-40B4-BE49-F238E27FC236}">
                <a16:creationId xmlns:a16="http://schemas.microsoft.com/office/drawing/2014/main" id="{C91E9BE3-0DB8-A79A-AD62-9EF3ADD3C4A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682593" y="3870325"/>
            <a:ext cx="457200" cy="457200"/>
          </a:xfrm>
          <a:prstGeom prst="rect">
            <a:avLst/>
          </a:prstGeom>
        </p:spPr>
      </p:pic>
      <p:pic>
        <p:nvPicPr>
          <p:cNvPr id="29" name="Graphic 28">
            <a:extLst>
              <a:ext uri="{FF2B5EF4-FFF2-40B4-BE49-F238E27FC236}">
                <a16:creationId xmlns:a16="http://schemas.microsoft.com/office/drawing/2014/main" id="{D3CF5241-1D9F-BF54-E8EE-EC23D2693F8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591642" y="3872758"/>
            <a:ext cx="457200" cy="457200"/>
          </a:xfrm>
          <a:prstGeom prst="rect">
            <a:avLst/>
          </a:prstGeom>
        </p:spPr>
      </p:pic>
      <p:pic>
        <p:nvPicPr>
          <p:cNvPr id="30" name="Graphic 29">
            <a:extLst>
              <a:ext uri="{FF2B5EF4-FFF2-40B4-BE49-F238E27FC236}">
                <a16:creationId xmlns:a16="http://schemas.microsoft.com/office/drawing/2014/main" id="{5D1B5854-47C3-396F-B9D7-BA02A66A385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79456" y="2809093"/>
            <a:ext cx="457200" cy="457200"/>
          </a:xfrm>
          <a:prstGeom prst="rect">
            <a:avLst/>
          </a:prstGeom>
        </p:spPr>
      </p:pic>
      <p:pic>
        <p:nvPicPr>
          <p:cNvPr id="31" name="Graphic 30">
            <a:extLst>
              <a:ext uri="{FF2B5EF4-FFF2-40B4-BE49-F238E27FC236}">
                <a16:creationId xmlns:a16="http://schemas.microsoft.com/office/drawing/2014/main" id="{B34E8125-D760-DED0-E1F5-C78B0DACDA6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66619" y="2806072"/>
            <a:ext cx="457200" cy="457200"/>
          </a:xfrm>
          <a:prstGeom prst="rect">
            <a:avLst/>
          </a:prstGeom>
        </p:spPr>
      </p:pic>
      <p:sp>
        <p:nvSpPr>
          <p:cNvPr id="3" name="Slide Number Placeholder 2">
            <a:extLst>
              <a:ext uri="{FF2B5EF4-FFF2-40B4-BE49-F238E27FC236}">
                <a16:creationId xmlns:a16="http://schemas.microsoft.com/office/drawing/2014/main" id="{A5DB6965-6138-54F5-397F-B0D645F53847}"/>
              </a:ext>
            </a:extLst>
          </p:cNvPr>
          <p:cNvSpPr>
            <a:spLocks noGrp="1"/>
          </p:cNvSpPr>
          <p:nvPr>
            <p:ph type="sldNum" sz="quarter" idx="11"/>
          </p:nvPr>
        </p:nvSpPr>
        <p:spPr/>
        <p:txBody>
          <a:bodyPr/>
          <a:lstStyle/>
          <a:p>
            <a:fld id="{EB4B8DE2-A4E8-46E4-8BBF-D75455EFF32C}" type="slidenum">
              <a:rPr lang="en-US" smtClean="0"/>
              <a:pPr/>
              <a:t>128</a:t>
            </a:fld>
            <a:endParaRPr lang="en-US"/>
          </a:p>
        </p:txBody>
      </p:sp>
      <p:sp>
        <p:nvSpPr>
          <p:cNvPr id="4" name="Footer Placeholder 3">
            <a:extLst>
              <a:ext uri="{FF2B5EF4-FFF2-40B4-BE49-F238E27FC236}">
                <a16:creationId xmlns:a16="http://schemas.microsoft.com/office/drawing/2014/main" id="{819977D2-14DB-EB9D-BCB4-6B7ED31D7C7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49" name="Graphic 6">
            <a:extLst>
              <a:ext uri="{FF2B5EF4-FFF2-40B4-BE49-F238E27FC236}">
                <a16:creationId xmlns:a16="http://schemas.microsoft.com/office/drawing/2014/main" id="{B4BBA8D5-2CB7-9F41-AE4B-E1E3FA7E742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Client VPN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Site-to-Site VPN</a:t>
            </a:r>
          </a:p>
        </p:txBody>
      </p:sp>
      <p:sp>
        <p:nvSpPr>
          <p:cNvPr id="155660" name="TextBox 12">
            <a:extLst>
              <a:ext uri="{FF2B5EF4-FFF2-40B4-BE49-F238E27FC236}">
                <a16:creationId xmlns:a16="http://schemas.microsoft.com/office/drawing/2014/main" id="{352366DE-5EAB-5E48-B925-24641313F6C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Load Balancing</a:t>
            </a:r>
          </a:p>
        </p:txBody>
      </p:sp>
      <p:cxnSp>
        <p:nvCxnSpPr>
          <p:cNvPr id="14" name="Straight Connector 13">
            <a:extLst>
              <a:ext uri="{FF2B5EF4-FFF2-40B4-BE49-F238E27FC236}">
                <a16:creationId xmlns:a16="http://schemas.microsoft.com/office/drawing/2014/main" id="{FB0F18D5-BB5D-FC45-B3E4-9FFA9FD24688}"/>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64" name="TextBox 19">
            <a:extLst>
              <a:ext uri="{FF2B5EF4-FFF2-40B4-BE49-F238E27FC236}">
                <a16:creationId xmlns:a16="http://schemas.microsoft.com/office/drawing/2014/main" id="{C28F50B0-3CC5-6149-A90E-790D5475BE93}"/>
              </a:ext>
            </a:extLst>
          </p:cNvPr>
          <p:cNvSpPr txBox="1">
            <a:spLocks noChangeArrowheads="1"/>
          </p:cNvSpPr>
          <p:nvPr/>
        </p:nvSpPr>
        <p:spPr bwMode="auto">
          <a:xfrm>
            <a:off x="6717123" y="3279775"/>
            <a:ext cx="1313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 Load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Balancer</a:t>
            </a:r>
          </a:p>
        </p:txBody>
      </p:sp>
      <p:sp>
        <p:nvSpPr>
          <p:cNvPr id="155665" name="TextBox 21">
            <a:extLst>
              <a:ext uri="{FF2B5EF4-FFF2-40B4-BE49-F238E27FC236}">
                <a16:creationId xmlns:a16="http://schemas.microsoft.com/office/drawing/2014/main" id="{953B780B-781F-FC47-9475-62E12E21EAFF}"/>
              </a:ext>
            </a:extLst>
          </p:cNvPr>
          <p:cNvSpPr txBox="1">
            <a:spLocks noChangeArrowheads="1"/>
          </p:cNvSpPr>
          <p:nvPr/>
        </p:nvSpPr>
        <p:spPr bwMode="auto">
          <a:xfrm>
            <a:off x="6743751" y="4375150"/>
            <a:ext cx="12525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Classic Load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Balancer</a:t>
            </a:r>
          </a:p>
        </p:txBody>
      </p:sp>
      <p:sp>
        <p:nvSpPr>
          <p:cNvPr id="155666" name="TextBox 22">
            <a:extLst>
              <a:ext uri="{FF2B5EF4-FFF2-40B4-BE49-F238E27FC236}">
                <a16:creationId xmlns:a16="http://schemas.microsoft.com/office/drawing/2014/main" id="{F957C4EB-E925-CD46-B6E6-5F934B6F593C}"/>
              </a:ext>
            </a:extLst>
          </p:cNvPr>
          <p:cNvSpPr txBox="1">
            <a:spLocks noChangeArrowheads="1"/>
          </p:cNvSpPr>
          <p:nvPr/>
        </p:nvSpPr>
        <p:spPr bwMode="auto">
          <a:xfrm>
            <a:off x="7948868" y="3276601"/>
            <a:ext cx="11450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Network Load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Balancer</a:t>
            </a:r>
          </a:p>
        </p:txBody>
      </p:sp>
      <p:sp>
        <p:nvSpPr>
          <p:cNvPr id="23" name="TextBox 21">
            <a:extLst>
              <a:ext uri="{FF2B5EF4-FFF2-40B4-BE49-F238E27FC236}">
                <a16:creationId xmlns:a16="http://schemas.microsoft.com/office/drawing/2014/main" id="{7C198079-5B6C-D642-96EA-ED01C23BCB5D}"/>
              </a:ext>
            </a:extLst>
          </p:cNvPr>
          <p:cNvSpPr txBox="1">
            <a:spLocks noChangeArrowheads="1"/>
          </p:cNvSpPr>
          <p:nvPr/>
        </p:nvSpPr>
        <p:spPr bwMode="auto">
          <a:xfrm>
            <a:off x="7895137" y="4375150"/>
            <a:ext cx="12525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 Load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Balancer</a:t>
            </a:r>
          </a:p>
        </p:txBody>
      </p:sp>
      <p:pic>
        <p:nvPicPr>
          <p:cNvPr id="22" name="Graphic 23">
            <a:extLst>
              <a:ext uri="{FF2B5EF4-FFF2-40B4-BE49-F238E27FC236}">
                <a16:creationId xmlns:a16="http://schemas.microsoft.com/office/drawing/2014/main" id="{E59C6E7D-462F-684F-9443-5651E73B691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a:extLst>
              <a:ext uri="{FF2B5EF4-FFF2-40B4-BE49-F238E27FC236}">
                <a16:creationId xmlns:a16="http://schemas.microsoft.com/office/drawing/2014/main" id="{F5DCB6F8-2F27-2147-8060-4115DC631D32}"/>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5">
            <a:extLst>
              <a:ext uri="{FF2B5EF4-FFF2-40B4-BE49-F238E27FC236}">
                <a16:creationId xmlns:a16="http://schemas.microsoft.com/office/drawing/2014/main" id="{7E59D870-7072-F547-914E-FF0DC44A35B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PrivateLink</a:t>
            </a:r>
          </a:p>
        </p:txBody>
      </p:sp>
      <p:pic>
        <p:nvPicPr>
          <p:cNvPr id="10" name="Graphic 9">
            <a:extLst>
              <a:ext uri="{FF2B5EF4-FFF2-40B4-BE49-F238E27FC236}">
                <a16:creationId xmlns:a16="http://schemas.microsoft.com/office/drawing/2014/main" id="{E2AAB5B2-4FE0-CF52-2F91-4844B7F523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495" y="2805113"/>
            <a:ext cx="457200" cy="457200"/>
          </a:xfrm>
          <a:prstGeom prst="rect">
            <a:avLst/>
          </a:prstGeom>
        </p:spPr>
      </p:pic>
      <p:pic>
        <p:nvPicPr>
          <p:cNvPr id="12" name="Graphic 11">
            <a:extLst>
              <a:ext uri="{FF2B5EF4-FFF2-40B4-BE49-F238E27FC236}">
                <a16:creationId xmlns:a16="http://schemas.microsoft.com/office/drawing/2014/main" id="{39BB5029-E439-CC46-870E-EE52A854E8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88751" y="3899197"/>
            <a:ext cx="457200" cy="457200"/>
          </a:xfrm>
          <a:prstGeom prst="rect">
            <a:avLst/>
          </a:prstGeom>
        </p:spPr>
      </p:pic>
      <p:pic>
        <p:nvPicPr>
          <p:cNvPr id="13" name="Graphic 12">
            <a:extLst>
              <a:ext uri="{FF2B5EF4-FFF2-40B4-BE49-F238E27FC236}">
                <a16:creationId xmlns:a16="http://schemas.microsoft.com/office/drawing/2014/main" id="{1292C7DD-100E-D85D-8DBA-36C25E4C12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41416" y="3899197"/>
            <a:ext cx="457200" cy="457200"/>
          </a:xfrm>
          <a:prstGeom prst="rect">
            <a:avLst/>
          </a:prstGeom>
        </p:spPr>
      </p:pic>
      <p:pic>
        <p:nvPicPr>
          <p:cNvPr id="15" name="Graphic 14">
            <a:extLst>
              <a:ext uri="{FF2B5EF4-FFF2-40B4-BE49-F238E27FC236}">
                <a16:creationId xmlns:a16="http://schemas.microsoft.com/office/drawing/2014/main" id="{8E49971D-9269-4CB7-4A15-67569F1618C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34507" y="2805113"/>
            <a:ext cx="457200" cy="457200"/>
          </a:xfrm>
          <a:prstGeom prst="rect">
            <a:avLst/>
          </a:prstGeom>
        </p:spPr>
      </p:pic>
      <p:sp>
        <p:nvSpPr>
          <p:cNvPr id="3" name="Slide Number Placeholder 2">
            <a:extLst>
              <a:ext uri="{FF2B5EF4-FFF2-40B4-BE49-F238E27FC236}">
                <a16:creationId xmlns:a16="http://schemas.microsoft.com/office/drawing/2014/main" id="{4113AE22-BC61-B1C4-870F-8C92DDBB070A}"/>
              </a:ext>
            </a:extLst>
          </p:cNvPr>
          <p:cNvSpPr>
            <a:spLocks noGrp="1"/>
          </p:cNvSpPr>
          <p:nvPr>
            <p:ph type="sldNum" sz="quarter" idx="11"/>
          </p:nvPr>
        </p:nvSpPr>
        <p:spPr/>
        <p:txBody>
          <a:bodyPr/>
          <a:lstStyle/>
          <a:p>
            <a:fld id="{EB4B8DE2-A4E8-46E4-8BBF-D75455EFF32C}" type="slidenum">
              <a:rPr lang="en-US" smtClean="0"/>
              <a:pPr/>
              <a:t>129</a:t>
            </a:fld>
            <a:endParaRPr lang="en-US"/>
          </a:p>
        </p:txBody>
      </p:sp>
      <p:sp>
        <p:nvSpPr>
          <p:cNvPr id="4" name="Footer Placeholder 3">
            <a:extLst>
              <a:ext uri="{FF2B5EF4-FFF2-40B4-BE49-F238E27FC236}">
                <a16:creationId xmlns:a16="http://schemas.microsoft.com/office/drawing/2014/main" id="{6E1154D5-8C60-A4B2-EAB8-8131BB84807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a:extLst>
              <a:ext uri="{FF2B5EF4-FFF2-40B4-BE49-F238E27FC236}">
                <a16:creationId xmlns:a16="http://schemas.microsoft.com/office/drawing/2014/main" id="{3EEAC09A-1155-1B40-B9C6-6B31BDED5FAA}"/>
              </a:ext>
            </a:extLst>
          </p:cNvPr>
          <p:cNvSpPr>
            <a:spLocks noGrp="1" noChangeArrowheads="1"/>
          </p:cNvSpPr>
          <p:nvPr>
            <p:ph type="title"/>
          </p:nvPr>
        </p:nvSpPr>
        <p:spPr/>
        <p:txBody>
          <a:bodyPr/>
          <a:lstStyle/>
          <a:p>
            <a:pPr eaLnBrk="1" hangingPunct="1"/>
            <a:r>
              <a:rPr lang="en-US" altLang="en-US" dirty="0"/>
              <a:t>Building a Diagram</a:t>
            </a:r>
          </a:p>
        </p:txBody>
      </p:sp>
      <p:sp>
        <p:nvSpPr>
          <p:cNvPr id="49154" name="Content Placeholder 4">
            <a:extLst>
              <a:ext uri="{FF2B5EF4-FFF2-40B4-BE49-F238E27FC236}">
                <a16:creationId xmlns:a16="http://schemas.microsoft.com/office/drawing/2014/main" id="{C514570C-21EB-9642-A9BD-89D350A15BC6}"/>
              </a:ext>
            </a:extLst>
          </p:cNvPr>
          <p:cNvSpPr>
            <a:spLocks noGrp="1" noChangeArrowheads="1"/>
          </p:cNvSpPr>
          <p:nvPr>
            <p:ph type="body" sz="quarter" idx="12"/>
          </p:nvPr>
        </p:nvSpPr>
        <p:spPr/>
        <p:txBody>
          <a:bodyPr/>
          <a:lstStyle/>
          <a:p>
            <a:pPr marL="457200" indent="-457200" eaLnBrk="1" hangingPunct="1">
              <a:lnSpc>
                <a:spcPct val="100000"/>
              </a:lnSpc>
              <a:buFont typeface="Calibri Light" panose="020F0302020204030204" pitchFamily="34" charset="0"/>
              <a:buAutoNum type="arabicPeriod"/>
            </a:pPr>
            <a:r>
              <a:rPr lang="en-US" altLang="en-US" sz="1800" b="1" dirty="0"/>
              <a:t>Choose your deck style.</a:t>
            </a:r>
            <a:br>
              <a:rPr lang="en-US" altLang="en-US" sz="1800" dirty="0"/>
            </a:br>
            <a:r>
              <a:rPr lang="en-US" sz="1800" dirty="0"/>
              <a:t>The architecture deck is available for both light and dark backgrounds. Determine which best fits your</a:t>
            </a:r>
            <a:br>
              <a:rPr lang="en-US" sz="1800" dirty="0"/>
            </a:br>
            <a:r>
              <a:rPr lang="en-US" sz="1800" dirty="0"/>
              <a:t>need – light backgrounds tend to be used on the web, while dark backgrounds are used for in-person presentations or slide decks.</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Start with the structure.</a:t>
            </a:r>
            <a:br>
              <a:rPr lang="en-US" altLang="en-US" sz="1800" b="1" dirty="0"/>
            </a:br>
            <a:r>
              <a:rPr lang="en-US" sz="1800" dirty="0"/>
              <a:t>Locate the groups (see slides 27-28) to use for the underlying structure of your diagram.</a:t>
            </a:r>
            <a:endParaRPr lang="en-US" altLang="en-US" sz="1800" b="1" dirty="0"/>
          </a:p>
          <a:p>
            <a:pPr marL="457200" indent="-457200" eaLnBrk="1" hangingPunct="1">
              <a:lnSpc>
                <a:spcPct val="100000"/>
              </a:lnSpc>
              <a:buFont typeface="Calibri Light" panose="020F0302020204030204" pitchFamily="34" charset="0"/>
              <a:buAutoNum type="arabicPeriod"/>
            </a:pPr>
            <a:r>
              <a:rPr lang="en-US" altLang="en-US" sz="1800" b="1" dirty="0"/>
              <a:t>Add architecture service or resource icons.</a:t>
            </a:r>
            <a:br>
              <a:rPr lang="en-US" altLang="en-US" sz="1800" dirty="0"/>
            </a:br>
            <a:r>
              <a:rPr lang="en-US" sz="1800" dirty="0"/>
              <a:t>If you downloaded the asset package from the </a:t>
            </a:r>
            <a:r>
              <a:rPr lang="en-US" sz="1800" dirty="0">
                <a:hlinkClick r:id="rId2"/>
              </a:rPr>
              <a:t>AWS Architecture Center</a:t>
            </a:r>
            <a:r>
              <a:rPr lang="en-US" sz="1800" dirty="0"/>
              <a:t>, you can search for your icon from your folder. Simply drag &amp; drop or insert wherever you are building your diagram.</a:t>
            </a:r>
            <a:endParaRPr lang="en-US" altLang="en-US" sz="1800" dirty="0"/>
          </a:p>
          <a:p>
            <a:pPr marL="457200" indent="-457200" eaLnBrk="1" hangingPunct="1">
              <a:lnSpc>
                <a:spcPct val="100000"/>
              </a:lnSpc>
              <a:buFont typeface="Calibri Light" panose="020F0302020204030204" pitchFamily="34" charset="0"/>
              <a:buAutoNum type="arabicPeriod"/>
            </a:pPr>
            <a:r>
              <a:rPr lang="en-US" sz="1800" b="1" dirty="0">
                <a:solidFill>
                  <a:srgbClr val="1D1C1D"/>
                </a:solidFill>
              </a:rPr>
              <a:t>Connect the steps.</a:t>
            </a:r>
            <a:br>
              <a:rPr lang="en-US" altLang="en-US" sz="1800" dirty="0"/>
            </a:br>
            <a:r>
              <a:rPr lang="en-US" sz="1800" dirty="0"/>
              <a:t>Use the preset arrows to connect your steps and describe a workflow.</a:t>
            </a:r>
            <a:endParaRPr lang="en-US" altLang="en-US" sz="1800" dirty="0"/>
          </a:p>
          <a:p>
            <a:pPr marL="457200" indent="-457200" eaLnBrk="1" hangingPunct="1">
              <a:lnSpc>
                <a:spcPct val="100000"/>
              </a:lnSpc>
              <a:buFont typeface="Calibri Light" panose="020F0302020204030204" pitchFamily="34" charset="0"/>
              <a:buAutoNum type="arabicPeriod"/>
            </a:pPr>
            <a:r>
              <a:rPr lang="en-US" altLang="en-US" sz="1800" b="1" dirty="0"/>
              <a:t>Add any final touches.</a:t>
            </a:r>
            <a:br>
              <a:rPr lang="en-US" altLang="en-US" sz="1800" dirty="0"/>
            </a:br>
            <a:r>
              <a:rPr lang="en-US" sz="1800" dirty="0"/>
              <a:t>You can use numbers to help convey a specific order within your diagram (see slide 20).</a:t>
            </a:r>
            <a:endParaRPr lang="en-US" altLang="en-US" sz="1800" dirty="0"/>
          </a:p>
        </p:txBody>
      </p:sp>
      <p:sp>
        <p:nvSpPr>
          <p:cNvPr id="3" name="Slide Number Placeholder 2">
            <a:extLst>
              <a:ext uri="{FF2B5EF4-FFF2-40B4-BE49-F238E27FC236}">
                <a16:creationId xmlns:a16="http://schemas.microsoft.com/office/drawing/2014/main" id="{B789DF6C-CC30-C782-94CD-7641ECCCC8C8}"/>
              </a:ext>
            </a:extLst>
          </p:cNvPr>
          <p:cNvSpPr>
            <a:spLocks noGrp="1"/>
          </p:cNvSpPr>
          <p:nvPr>
            <p:ph type="sldNum" sz="quarter" idx="11"/>
          </p:nvPr>
        </p:nvSpPr>
        <p:spPr/>
        <p:txBody>
          <a:bodyPr/>
          <a:lstStyle/>
          <a:p>
            <a:fld id="{EB4B8DE2-A4E8-46E4-8BBF-D75455EFF32C}" type="slidenum">
              <a:rPr lang="en-US" smtClean="0"/>
              <a:pPr/>
              <a:t>13</a:t>
            </a:fld>
            <a:endParaRPr lang="en-US"/>
          </a:p>
        </p:txBody>
      </p:sp>
      <p:sp>
        <p:nvSpPr>
          <p:cNvPr id="4" name="Footer Placeholder 3">
            <a:extLst>
              <a:ext uri="{FF2B5EF4-FFF2-40B4-BE49-F238E27FC236}">
                <a16:creationId xmlns:a16="http://schemas.microsoft.com/office/drawing/2014/main" id="{7A10C5AC-D76D-14F9-8DEA-0E8288177605}"/>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6064797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1" name="Graphic 20">
            <a:extLst>
              <a:ext uri="{FF2B5EF4-FFF2-40B4-BE49-F238E27FC236}">
                <a16:creationId xmlns:a16="http://schemas.microsoft.com/office/drawing/2014/main" id="{558F2543-61BB-4941-BDCB-203B8A79534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652" name="Graphic 7">
            <a:extLst>
              <a:ext uri="{FF2B5EF4-FFF2-40B4-BE49-F238E27FC236}">
                <a16:creationId xmlns:a16="http://schemas.microsoft.com/office/drawing/2014/main" id="{361F5410-4591-B747-AA1D-7F2DE464148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3" name="Title 1">
            <a:extLst>
              <a:ext uri="{FF2B5EF4-FFF2-40B4-BE49-F238E27FC236}">
                <a16:creationId xmlns:a16="http://schemas.microsoft.com/office/drawing/2014/main" id="{541C2117-79F3-6043-909F-23BC82D418F9}"/>
              </a:ext>
            </a:extLst>
          </p:cNvPr>
          <p:cNvSpPr>
            <a:spLocks noGrp="1" noChangeArrowheads="1"/>
          </p:cNvSpPr>
          <p:nvPr>
            <p:ph type="title"/>
          </p:nvPr>
        </p:nvSpPr>
        <p:spPr>
          <a:xfrm>
            <a:off x="241300" y="365125"/>
            <a:ext cx="8637588" cy="644525"/>
          </a:xfrm>
        </p:spPr>
        <p:txBody>
          <a:bodyPr/>
          <a:lstStyle/>
          <a:p>
            <a:pPr eaLnBrk="1" hangingPunct="1"/>
            <a:r>
              <a:rPr lang="en-US" altLang="en-US"/>
              <a:t>Networking &amp; Content Delivery</a:t>
            </a:r>
          </a:p>
        </p:txBody>
      </p:sp>
      <p:sp>
        <p:nvSpPr>
          <p:cNvPr id="155656" name="Text Placeholder 4">
            <a:extLst>
              <a:ext uri="{FF2B5EF4-FFF2-40B4-BE49-F238E27FC236}">
                <a16:creationId xmlns:a16="http://schemas.microsoft.com/office/drawing/2014/main" id="{9A15732E-4F7F-554B-A387-46FE10EA19E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55657" name="TextBox 9">
            <a:extLst>
              <a:ext uri="{FF2B5EF4-FFF2-40B4-BE49-F238E27FC236}">
                <a16:creationId xmlns:a16="http://schemas.microsoft.com/office/drawing/2014/main" id="{C94BC5B2-7F53-EE45-BEB1-D9EF3D8429DF}"/>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WAN</a:t>
            </a:r>
          </a:p>
        </p:txBody>
      </p:sp>
      <p:cxnSp>
        <p:nvCxnSpPr>
          <p:cNvPr id="11" name="Straight Connector 10">
            <a:extLst>
              <a:ext uri="{FF2B5EF4-FFF2-40B4-BE49-F238E27FC236}">
                <a16:creationId xmlns:a16="http://schemas.microsoft.com/office/drawing/2014/main" id="{B28C51FA-3D0B-354F-9DD7-78C1A2B2F92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55659" name="TextBox 11">
            <a:extLst>
              <a:ext uri="{FF2B5EF4-FFF2-40B4-BE49-F238E27FC236}">
                <a16:creationId xmlns:a16="http://schemas.microsoft.com/office/drawing/2014/main" id="{D83395CD-BA20-894A-9547-C97D2337608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 5G</a:t>
            </a:r>
          </a:p>
        </p:txBody>
      </p:sp>
      <p:sp>
        <p:nvSpPr>
          <p:cNvPr id="22" name="TextBox 15">
            <a:extLst>
              <a:ext uri="{FF2B5EF4-FFF2-40B4-BE49-F238E27FC236}">
                <a16:creationId xmlns:a16="http://schemas.microsoft.com/office/drawing/2014/main" id="{76BEC4B8-6AC1-7044-84C7-D2F56DD00BCA}"/>
              </a:ext>
            </a:extLst>
          </p:cNvPr>
          <p:cNvSpPr txBox="1">
            <a:spLocks noChangeArrowheads="1"/>
          </p:cNvSpPr>
          <p:nvPr/>
        </p:nvSpPr>
        <p:spPr bwMode="auto">
          <a:xfrm>
            <a:off x="2644693" y="3165471"/>
            <a:ext cx="141624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Segment network</a:t>
            </a:r>
          </a:p>
        </p:txBody>
      </p:sp>
      <p:sp>
        <p:nvSpPr>
          <p:cNvPr id="25" name="TextBox 16">
            <a:extLst>
              <a:ext uri="{FF2B5EF4-FFF2-40B4-BE49-F238E27FC236}">
                <a16:creationId xmlns:a16="http://schemas.microsoft.com/office/drawing/2014/main" id="{A31BBD52-ADE9-8F48-A6EC-43E18CB7370A}"/>
              </a:ext>
            </a:extLst>
          </p:cNvPr>
          <p:cNvSpPr txBox="1">
            <a:spLocks noChangeArrowheads="1"/>
          </p:cNvSpPr>
          <p:nvPr/>
        </p:nvSpPr>
        <p:spPr bwMode="auto">
          <a:xfrm>
            <a:off x="2515067" y="4187898"/>
            <a:ext cx="16754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Core network edge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2" name="Graphic 6">
            <a:extLst>
              <a:ext uri="{FF2B5EF4-FFF2-40B4-BE49-F238E27FC236}">
                <a16:creationId xmlns:a16="http://schemas.microsoft.com/office/drawing/2014/main" id="{F8AAAF8F-E4A5-8131-D2F6-E94090983C7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716072CD-3E96-7F9F-DD20-1AAF8A235651}"/>
              </a:ext>
            </a:extLst>
          </p:cNvPr>
          <p:cNvSpPr txBox="1">
            <a:spLocks noChangeArrowheads="1"/>
          </p:cNvSpPr>
          <p:nvPr/>
        </p:nvSpPr>
        <p:spPr bwMode="auto">
          <a:xfrm>
            <a:off x="6778612"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VPC Lattice</a:t>
            </a:r>
          </a:p>
        </p:txBody>
      </p:sp>
      <p:cxnSp>
        <p:nvCxnSpPr>
          <p:cNvPr id="4" name="Straight Connector 3">
            <a:extLst>
              <a:ext uri="{FF2B5EF4-FFF2-40B4-BE49-F238E27FC236}">
                <a16:creationId xmlns:a16="http://schemas.microsoft.com/office/drawing/2014/main" id="{1F920FF2-8678-DC47-C88F-6A6718E1FCB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5" name="Graphic 23">
            <a:extLst>
              <a:ext uri="{FF2B5EF4-FFF2-40B4-BE49-F238E27FC236}">
                <a16:creationId xmlns:a16="http://schemas.microsoft.com/office/drawing/2014/main" id="{82ED3C4B-2A31-0315-A7C2-A56F8FC8BFD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a:extLst>
              <a:ext uri="{FF2B5EF4-FFF2-40B4-BE49-F238E27FC236}">
                <a16:creationId xmlns:a16="http://schemas.microsoft.com/office/drawing/2014/main" id="{91B23C82-58FB-7688-242B-94279298C1E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15">
            <a:extLst>
              <a:ext uri="{FF2B5EF4-FFF2-40B4-BE49-F238E27FC236}">
                <a16:creationId xmlns:a16="http://schemas.microsoft.com/office/drawing/2014/main" id="{E907082D-568A-45F3-A2A8-5FED5792F00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Verified Access</a:t>
            </a:r>
          </a:p>
        </p:txBody>
      </p:sp>
      <p:sp>
        <p:nvSpPr>
          <p:cNvPr id="8" name="TextBox 29">
            <a:extLst>
              <a:ext uri="{FF2B5EF4-FFF2-40B4-BE49-F238E27FC236}">
                <a16:creationId xmlns:a16="http://schemas.microsoft.com/office/drawing/2014/main" id="{2DAE7A47-E986-3470-7429-716C89564D54}"/>
              </a:ext>
            </a:extLst>
          </p:cNvPr>
          <p:cNvSpPr txBox="1">
            <a:spLocks noChangeArrowheads="1"/>
          </p:cNvSpPr>
          <p:nvPr/>
        </p:nvSpPr>
        <p:spPr bwMode="auto">
          <a:xfrm>
            <a:off x="2515072" y="5202974"/>
            <a:ext cx="1675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Transit gateway route table attachment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7" name="Graphic 16">
            <a:extLst>
              <a:ext uri="{FF2B5EF4-FFF2-40B4-BE49-F238E27FC236}">
                <a16:creationId xmlns:a16="http://schemas.microsoft.com/office/drawing/2014/main" id="{72150CAD-5F9D-FCB2-3B59-023CDCB15F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24213" y="4729519"/>
            <a:ext cx="457200" cy="457200"/>
          </a:xfrm>
          <a:prstGeom prst="rect">
            <a:avLst/>
          </a:prstGeom>
        </p:spPr>
      </p:pic>
      <p:pic>
        <p:nvPicPr>
          <p:cNvPr id="18" name="Graphic 17">
            <a:extLst>
              <a:ext uri="{FF2B5EF4-FFF2-40B4-BE49-F238E27FC236}">
                <a16:creationId xmlns:a16="http://schemas.microsoft.com/office/drawing/2014/main" id="{8467AA98-C030-8E6E-2241-5C56C5A225B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24213" y="2702699"/>
            <a:ext cx="457200" cy="457200"/>
          </a:xfrm>
          <a:prstGeom prst="rect">
            <a:avLst/>
          </a:prstGeom>
        </p:spPr>
      </p:pic>
      <p:pic>
        <p:nvPicPr>
          <p:cNvPr id="19" name="Graphic 18">
            <a:extLst>
              <a:ext uri="{FF2B5EF4-FFF2-40B4-BE49-F238E27FC236}">
                <a16:creationId xmlns:a16="http://schemas.microsoft.com/office/drawing/2014/main" id="{D6488670-F89F-7A16-E9B9-EB3EC1331F4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24213" y="3724310"/>
            <a:ext cx="457200" cy="457200"/>
          </a:xfrm>
          <a:prstGeom prst="rect">
            <a:avLst/>
          </a:prstGeom>
        </p:spPr>
      </p:pic>
      <p:sp>
        <p:nvSpPr>
          <p:cNvPr id="10" name="Slide Number Placeholder 9">
            <a:extLst>
              <a:ext uri="{FF2B5EF4-FFF2-40B4-BE49-F238E27FC236}">
                <a16:creationId xmlns:a16="http://schemas.microsoft.com/office/drawing/2014/main" id="{05C86253-D57B-01F6-1986-BEE61A173141}"/>
              </a:ext>
            </a:extLst>
          </p:cNvPr>
          <p:cNvSpPr>
            <a:spLocks noGrp="1"/>
          </p:cNvSpPr>
          <p:nvPr>
            <p:ph type="sldNum" sz="quarter" idx="11"/>
          </p:nvPr>
        </p:nvSpPr>
        <p:spPr/>
        <p:txBody>
          <a:bodyPr/>
          <a:lstStyle/>
          <a:p>
            <a:fld id="{EB4B8DE2-A4E8-46E4-8BBF-D75455EFF32C}" type="slidenum">
              <a:rPr lang="en-US" smtClean="0"/>
              <a:pPr/>
              <a:t>130</a:t>
            </a:fld>
            <a:endParaRPr lang="en-US"/>
          </a:p>
        </p:txBody>
      </p:sp>
      <p:sp>
        <p:nvSpPr>
          <p:cNvPr id="12" name="Footer Placeholder 11">
            <a:extLst>
              <a:ext uri="{FF2B5EF4-FFF2-40B4-BE49-F238E27FC236}">
                <a16:creationId xmlns:a16="http://schemas.microsoft.com/office/drawing/2014/main" id="{DE1D5A6F-A3E2-6858-00C2-FD2E4C61D9D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2020993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3" name="Graphic 7">
            <a:extLst>
              <a:ext uri="{FF2B5EF4-FFF2-40B4-BE49-F238E27FC236}">
                <a16:creationId xmlns:a16="http://schemas.microsoft.com/office/drawing/2014/main" id="{603EFE6D-2E46-4A41-8938-3676A80BC44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4" name="Title 1">
            <a:extLst>
              <a:ext uri="{FF2B5EF4-FFF2-40B4-BE49-F238E27FC236}">
                <a16:creationId xmlns:a16="http://schemas.microsoft.com/office/drawing/2014/main" id="{22B9BFE5-C1EF-3645-99FB-79AAA0A7D8D0}"/>
              </a:ext>
            </a:extLst>
          </p:cNvPr>
          <p:cNvSpPr>
            <a:spLocks noGrp="1" noChangeArrowheads="1"/>
          </p:cNvSpPr>
          <p:nvPr>
            <p:ph type="ctrTitle"/>
          </p:nvPr>
        </p:nvSpPr>
        <p:spPr>
          <a:xfrm>
            <a:off x="290513" y="2101850"/>
            <a:ext cx="6455520" cy="2251075"/>
          </a:xfrm>
        </p:spPr>
        <p:txBody>
          <a:bodyPr/>
          <a:lstStyle/>
          <a:p>
            <a:pPr eaLnBrk="1" hangingPunct="1"/>
            <a:r>
              <a:rPr lang="en-US" altLang="en-US"/>
              <a:t>Quantum Technologies</a:t>
            </a:r>
          </a:p>
        </p:txBody>
      </p:sp>
      <p:sp>
        <p:nvSpPr>
          <p:cNvPr id="156677" name="Title 3">
            <a:extLst>
              <a:ext uri="{FF2B5EF4-FFF2-40B4-BE49-F238E27FC236}">
                <a16:creationId xmlns:a16="http://schemas.microsoft.com/office/drawing/2014/main" id="{40C617F2-6999-EE48-A880-559FE98808A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3" name="Slide Number Placeholder 2">
            <a:extLst>
              <a:ext uri="{FF2B5EF4-FFF2-40B4-BE49-F238E27FC236}">
                <a16:creationId xmlns:a16="http://schemas.microsoft.com/office/drawing/2014/main" id="{A45599AC-32AE-3A76-0F85-BB079122FB9E}"/>
              </a:ext>
            </a:extLst>
          </p:cNvPr>
          <p:cNvSpPr>
            <a:spLocks noGrp="1"/>
          </p:cNvSpPr>
          <p:nvPr>
            <p:ph type="sldNum" sz="quarter" idx="10"/>
          </p:nvPr>
        </p:nvSpPr>
        <p:spPr/>
        <p:txBody>
          <a:bodyPr/>
          <a:lstStyle/>
          <a:p>
            <a:fld id="{EB4B8DE2-A4E8-46E4-8BBF-D75455EFF32C}" type="slidenum">
              <a:rPr lang="en-US" smtClean="0"/>
              <a:pPr/>
              <a:t>131</a:t>
            </a:fld>
            <a:endParaRPr lang="en-US"/>
          </a:p>
        </p:txBody>
      </p:sp>
      <p:sp>
        <p:nvSpPr>
          <p:cNvPr id="4" name="Footer Placeholder 3">
            <a:extLst>
              <a:ext uri="{FF2B5EF4-FFF2-40B4-BE49-F238E27FC236}">
                <a16:creationId xmlns:a16="http://schemas.microsoft.com/office/drawing/2014/main" id="{08557350-6597-43FD-02AB-F770A8B3DBB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7" name="Graphic 11">
            <a:extLst>
              <a:ext uri="{FF2B5EF4-FFF2-40B4-BE49-F238E27FC236}">
                <a16:creationId xmlns:a16="http://schemas.microsoft.com/office/drawing/2014/main" id="{8D8F2864-05A9-2647-83D3-CA956CD2E97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8" name="Title 1">
            <a:extLst>
              <a:ext uri="{FF2B5EF4-FFF2-40B4-BE49-F238E27FC236}">
                <a16:creationId xmlns:a16="http://schemas.microsoft.com/office/drawing/2014/main" id="{D0936809-8B1C-9647-8D6C-7413C55FFC74}"/>
              </a:ext>
            </a:extLst>
          </p:cNvPr>
          <p:cNvSpPr>
            <a:spLocks noGrp="1" noChangeArrowheads="1"/>
          </p:cNvSpPr>
          <p:nvPr>
            <p:ph type="title"/>
          </p:nvPr>
        </p:nvSpPr>
        <p:spPr>
          <a:xfrm>
            <a:off x="241300" y="365125"/>
            <a:ext cx="8637588" cy="644525"/>
          </a:xfrm>
        </p:spPr>
        <p:txBody>
          <a:bodyPr/>
          <a:lstStyle/>
          <a:p>
            <a:pPr eaLnBrk="1" hangingPunct="1"/>
            <a:r>
              <a:rPr lang="en-US" altLang="en-US"/>
              <a:t>Quantum Technologies</a:t>
            </a:r>
          </a:p>
        </p:txBody>
      </p:sp>
      <p:sp>
        <p:nvSpPr>
          <p:cNvPr id="157701" name="Text Placeholder 4">
            <a:extLst>
              <a:ext uri="{FF2B5EF4-FFF2-40B4-BE49-F238E27FC236}">
                <a16:creationId xmlns:a16="http://schemas.microsoft.com/office/drawing/2014/main" id="{32A22043-1A8A-B24D-9DA1-A9C7C10B868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7702" name="TextBox 6">
            <a:extLst>
              <a:ext uri="{FF2B5EF4-FFF2-40B4-BE49-F238E27FC236}">
                <a16:creationId xmlns:a16="http://schemas.microsoft.com/office/drawing/2014/main" id="{1D11E797-B180-7241-B192-732CDC9BFA43}"/>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Braket</a:t>
            </a:r>
          </a:p>
        </p:txBody>
      </p:sp>
      <p:sp>
        <p:nvSpPr>
          <p:cNvPr id="17" name="TextBox 19">
            <a:extLst>
              <a:ext uri="{FF2B5EF4-FFF2-40B4-BE49-F238E27FC236}">
                <a16:creationId xmlns:a16="http://schemas.microsoft.com/office/drawing/2014/main" id="{8A0DD8DC-5A6A-C54C-8E06-1353447B1210}"/>
              </a:ext>
            </a:extLst>
          </p:cNvPr>
          <p:cNvSpPr txBox="1">
            <a:spLocks noChangeArrowheads="1"/>
          </p:cNvSpPr>
          <p:nvPr/>
        </p:nvSpPr>
        <p:spPr bwMode="auto">
          <a:xfrm>
            <a:off x="9247760" y="3261926"/>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3</a:t>
            </a:r>
          </a:p>
        </p:txBody>
      </p:sp>
      <p:sp>
        <p:nvSpPr>
          <p:cNvPr id="18" name="TextBox 20">
            <a:extLst>
              <a:ext uri="{FF2B5EF4-FFF2-40B4-BE49-F238E27FC236}">
                <a16:creationId xmlns:a16="http://schemas.microsoft.com/office/drawing/2014/main" id="{46F2BF76-3B9E-134E-9449-C3FC2D6B6997}"/>
              </a:ext>
            </a:extLst>
          </p:cNvPr>
          <p:cNvSpPr txBox="1">
            <a:spLocks noChangeArrowheads="1"/>
          </p:cNvSpPr>
          <p:nvPr/>
        </p:nvSpPr>
        <p:spPr bwMode="auto">
          <a:xfrm>
            <a:off x="33873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Tensor network</a:t>
            </a:r>
          </a:p>
        </p:txBody>
      </p:sp>
      <p:sp>
        <p:nvSpPr>
          <p:cNvPr id="20" name="TextBox 22">
            <a:extLst>
              <a:ext uri="{FF2B5EF4-FFF2-40B4-BE49-F238E27FC236}">
                <a16:creationId xmlns:a16="http://schemas.microsoft.com/office/drawing/2014/main" id="{68FD1F47-1E00-8945-A522-E1BF39DC3DCE}"/>
              </a:ext>
            </a:extLst>
          </p:cNvPr>
          <p:cNvSpPr txBox="1">
            <a:spLocks noChangeArrowheads="1"/>
          </p:cNvSpPr>
          <p:nvPr/>
        </p:nvSpPr>
        <p:spPr bwMode="auto">
          <a:xfrm>
            <a:off x="10413876" y="326033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4</a:t>
            </a:r>
          </a:p>
        </p:txBody>
      </p:sp>
      <p:sp>
        <p:nvSpPr>
          <p:cNvPr id="31" name="TextBox 22">
            <a:extLst>
              <a:ext uri="{FF2B5EF4-FFF2-40B4-BE49-F238E27FC236}">
                <a16:creationId xmlns:a16="http://schemas.microsoft.com/office/drawing/2014/main" id="{70FD7869-9922-1546-8B1A-57646B2E55AE}"/>
              </a:ext>
            </a:extLst>
          </p:cNvPr>
          <p:cNvSpPr txBox="1">
            <a:spLocks noChangeArrowheads="1"/>
          </p:cNvSpPr>
          <p:nvPr/>
        </p:nvSpPr>
        <p:spPr bwMode="auto">
          <a:xfrm>
            <a:off x="2287190" y="4404319"/>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State vector</a:t>
            </a:r>
          </a:p>
        </p:txBody>
      </p:sp>
      <p:sp>
        <p:nvSpPr>
          <p:cNvPr id="28" name="TextBox 17">
            <a:extLst>
              <a:ext uri="{FF2B5EF4-FFF2-40B4-BE49-F238E27FC236}">
                <a16:creationId xmlns:a16="http://schemas.microsoft.com/office/drawing/2014/main" id="{53C54AFB-0045-FB42-870D-DF9760E83B3C}"/>
              </a:ext>
            </a:extLst>
          </p:cNvPr>
          <p:cNvSpPr txBox="1">
            <a:spLocks noChangeArrowheads="1"/>
          </p:cNvSpPr>
          <p:nvPr/>
        </p:nvSpPr>
        <p:spPr bwMode="auto">
          <a:xfrm>
            <a:off x="4567969" y="4412206"/>
            <a:ext cx="127009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Noise simulator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1">
            <a:extLst>
              <a:ext uri="{FF2B5EF4-FFF2-40B4-BE49-F238E27FC236}">
                <a16:creationId xmlns:a16="http://schemas.microsoft.com/office/drawing/2014/main" id="{6E0EE691-F541-4BE5-D892-13191247300B}"/>
              </a:ext>
            </a:extLst>
          </p:cNvPr>
          <p:cNvSpPr txBox="1">
            <a:spLocks noChangeArrowheads="1"/>
          </p:cNvSpPr>
          <p:nvPr/>
        </p:nvSpPr>
        <p:spPr bwMode="auto">
          <a:xfrm>
            <a:off x="2287190"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Chandelier</a:t>
            </a:r>
          </a:p>
        </p:txBody>
      </p:sp>
      <p:sp>
        <p:nvSpPr>
          <p:cNvPr id="54" name="TextBox 12">
            <a:extLst>
              <a:ext uri="{FF2B5EF4-FFF2-40B4-BE49-F238E27FC236}">
                <a16:creationId xmlns:a16="http://schemas.microsoft.com/office/drawing/2014/main" id="{82AAF9E8-609C-130F-8527-F1787D3F7EED}"/>
              </a:ext>
            </a:extLst>
          </p:cNvPr>
          <p:cNvSpPr txBox="1">
            <a:spLocks noChangeArrowheads="1"/>
          </p:cNvSpPr>
          <p:nvPr/>
        </p:nvSpPr>
        <p:spPr bwMode="auto">
          <a:xfrm>
            <a:off x="3457182"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Chip</a:t>
            </a:r>
          </a:p>
        </p:txBody>
      </p:sp>
      <p:sp>
        <p:nvSpPr>
          <p:cNvPr id="55" name="TextBox 15">
            <a:extLst>
              <a:ext uri="{FF2B5EF4-FFF2-40B4-BE49-F238E27FC236}">
                <a16:creationId xmlns:a16="http://schemas.microsoft.com/office/drawing/2014/main" id="{62370DBF-C0B4-CE42-5024-45D64D401E1F}"/>
              </a:ext>
            </a:extLst>
          </p:cNvPr>
          <p:cNvSpPr txBox="1">
            <a:spLocks noChangeArrowheads="1"/>
          </p:cNvSpPr>
          <p:nvPr/>
        </p:nvSpPr>
        <p:spPr bwMode="auto">
          <a:xfrm>
            <a:off x="4617944" y="32623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QPU</a:t>
            </a:r>
          </a:p>
        </p:txBody>
      </p:sp>
      <p:sp>
        <p:nvSpPr>
          <p:cNvPr id="57" name="TextBox 16">
            <a:extLst>
              <a:ext uri="{FF2B5EF4-FFF2-40B4-BE49-F238E27FC236}">
                <a16:creationId xmlns:a16="http://schemas.microsoft.com/office/drawing/2014/main" id="{16FC128C-5202-7662-2664-828CBA9367AA}"/>
              </a:ext>
            </a:extLst>
          </p:cNvPr>
          <p:cNvSpPr txBox="1">
            <a:spLocks noChangeArrowheads="1"/>
          </p:cNvSpPr>
          <p:nvPr/>
        </p:nvSpPr>
        <p:spPr bwMode="auto">
          <a:xfrm>
            <a:off x="5772090"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a:t>
            </a:r>
          </a:p>
        </p:txBody>
      </p:sp>
      <p:sp>
        <p:nvSpPr>
          <p:cNvPr id="58" name="TextBox 17">
            <a:extLst>
              <a:ext uri="{FF2B5EF4-FFF2-40B4-BE49-F238E27FC236}">
                <a16:creationId xmlns:a16="http://schemas.microsoft.com/office/drawing/2014/main" id="{D426703B-4CB7-E0C0-A93D-216AF1CB4B97}"/>
              </a:ext>
            </a:extLst>
          </p:cNvPr>
          <p:cNvSpPr txBox="1">
            <a:spLocks noChangeArrowheads="1"/>
          </p:cNvSpPr>
          <p:nvPr/>
        </p:nvSpPr>
        <p:spPr bwMode="auto">
          <a:xfrm>
            <a:off x="6932852"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1</a:t>
            </a:r>
          </a:p>
        </p:txBody>
      </p:sp>
      <p:sp>
        <p:nvSpPr>
          <p:cNvPr id="60" name="TextBox 18">
            <a:extLst>
              <a:ext uri="{FF2B5EF4-FFF2-40B4-BE49-F238E27FC236}">
                <a16:creationId xmlns:a16="http://schemas.microsoft.com/office/drawing/2014/main" id="{318BC891-E1A2-0556-1884-FCB99E2BBF59}"/>
              </a:ext>
            </a:extLst>
          </p:cNvPr>
          <p:cNvSpPr txBox="1">
            <a:spLocks noChangeArrowheads="1"/>
          </p:cNvSpPr>
          <p:nvPr/>
        </p:nvSpPr>
        <p:spPr bwMode="auto">
          <a:xfrm>
            <a:off x="8103877" y="3263513"/>
            <a:ext cx="11935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Simulator 2</a:t>
            </a:r>
          </a:p>
        </p:txBody>
      </p:sp>
      <p:sp>
        <p:nvSpPr>
          <p:cNvPr id="74" name="TextBox 17">
            <a:extLst>
              <a:ext uri="{FF2B5EF4-FFF2-40B4-BE49-F238E27FC236}">
                <a16:creationId xmlns:a16="http://schemas.microsoft.com/office/drawing/2014/main" id="{A7440740-FB19-0126-57C8-6C251AD8A4A5}"/>
              </a:ext>
            </a:extLst>
          </p:cNvPr>
          <p:cNvSpPr txBox="1">
            <a:spLocks noChangeArrowheads="1"/>
          </p:cNvSpPr>
          <p:nvPr/>
        </p:nvSpPr>
        <p:spPr bwMode="auto">
          <a:xfrm>
            <a:off x="577061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Embedded simulator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75" name="TextBox 17">
            <a:extLst>
              <a:ext uri="{FF2B5EF4-FFF2-40B4-BE49-F238E27FC236}">
                <a16:creationId xmlns:a16="http://schemas.microsoft.com/office/drawing/2014/main" id="{807EB985-F0A3-A18F-7191-1F01EE8E3EBB}"/>
              </a:ext>
            </a:extLst>
          </p:cNvPr>
          <p:cNvSpPr txBox="1">
            <a:spLocks noChangeArrowheads="1"/>
          </p:cNvSpPr>
          <p:nvPr/>
        </p:nvSpPr>
        <p:spPr bwMode="auto">
          <a:xfrm>
            <a:off x="6932852" y="4412206"/>
            <a:ext cx="11935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Managed simulator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34" name="Graphic 33">
            <a:extLst>
              <a:ext uri="{FF2B5EF4-FFF2-40B4-BE49-F238E27FC236}">
                <a16:creationId xmlns:a16="http://schemas.microsoft.com/office/drawing/2014/main" id="{1A2BDACC-F4D5-52C9-B6B6-C390300C0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5336" y="3951063"/>
            <a:ext cx="457200" cy="457200"/>
          </a:xfrm>
          <a:prstGeom prst="rect">
            <a:avLst/>
          </a:prstGeom>
        </p:spPr>
      </p:pic>
      <p:pic>
        <p:nvPicPr>
          <p:cNvPr id="35" name="Graphic 34">
            <a:extLst>
              <a:ext uri="{FF2B5EF4-FFF2-40B4-BE49-F238E27FC236}">
                <a16:creationId xmlns:a16="http://schemas.microsoft.com/office/drawing/2014/main" id="{B8C3BA0C-9D75-16E3-B608-3AF2803929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2620" y="3951063"/>
            <a:ext cx="457200" cy="457200"/>
          </a:xfrm>
          <a:prstGeom prst="rect">
            <a:avLst/>
          </a:prstGeom>
        </p:spPr>
      </p:pic>
      <p:pic>
        <p:nvPicPr>
          <p:cNvPr id="36" name="Graphic 35">
            <a:extLst>
              <a:ext uri="{FF2B5EF4-FFF2-40B4-BE49-F238E27FC236}">
                <a16:creationId xmlns:a16="http://schemas.microsoft.com/office/drawing/2014/main" id="{01A985C4-62D6-FCFA-FBBF-DF54012B85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81110" y="2804726"/>
            <a:ext cx="457200" cy="457200"/>
          </a:xfrm>
          <a:prstGeom prst="rect">
            <a:avLst/>
          </a:prstGeom>
        </p:spPr>
      </p:pic>
      <p:pic>
        <p:nvPicPr>
          <p:cNvPr id="37" name="Graphic 36">
            <a:extLst>
              <a:ext uri="{FF2B5EF4-FFF2-40B4-BE49-F238E27FC236}">
                <a16:creationId xmlns:a16="http://schemas.microsoft.com/office/drawing/2014/main" id="{1E281119-EB8F-6C15-A040-C2ABF53B54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5914" y="2804726"/>
            <a:ext cx="457200" cy="457200"/>
          </a:xfrm>
          <a:prstGeom prst="rect">
            <a:avLst/>
          </a:prstGeom>
        </p:spPr>
      </p:pic>
      <p:pic>
        <p:nvPicPr>
          <p:cNvPr id="38" name="Graphic 37">
            <a:extLst>
              <a:ext uri="{FF2B5EF4-FFF2-40B4-BE49-F238E27FC236}">
                <a16:creationId xmlns:a16="http://schemas.microsoft.com/office/drawing/2014/main" id="{94926C91-8772-103F-4F8F-9463F7A0B8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70378" y="2804521"/>
            <a:ext cx="457200" cy="457200"/>
          </a:xfrm>
          <a:prstGeom prst="rect">
            <a:avLst/>
          </a:prstGeom>
        </p:spPr>
      </p:pic>
      <p:pic>
        <p:nvPicPr>
          <p:cNvPr id="39" name="Graphic 38">
            <a:extLst>
              <a:ext uri="{FF2B5EF4-FFF2-40B4-BE49-F238E27FC236}">
                <a16:creationId xmlns:a16="http://schemas.microsoft.com/office/drawing/2014/main" id="{F44A3706-3B66-FD5E-EAE9-A58283E4DD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05440" y="2810161"/>
            <a:ext cx="457200" cy="457200"/>
          </a:xfrm>
          <a:prstGeom prst="rect">
            <a:avLst/>
          </a:prstGeom>
        </p:spPr>
      </p:pic>
      <p:pic>
        <p:nvPicPr>
          <p:cNvPr id="40" name="Graphic 39">
            <a:extLst>
              <a:ext uri="{FF2B5EF4-FFF2-40B4-BE49-F238E27FC236}">
                <a16:creationId xmlns:a16="http://schemas.microsoft.com/office/drawing/2014/main" id="{259B686A-EFBD-4D50-3140-8F2AB436ED4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139947" y="2801848"/>
            <a:ext cx="457200" cy="457200"/>
          </a:xfrm>
          <a:prstGeom prst="rect">
            <a:avLst/>
          </a:prstGeom>
        </p:spPr>
      </p:pic>
      <p:pic>
        <p:nvPicPr>
          <p:cNvPr id="41" name="Graphic 40">
            <a:extLst>
              <a:ext uri="{FF2B5EF4-FFF2-40B4-BE49-F238E27FC236}">
                <a16:creationId xmlns:a16="http://schemas.microsoft.com/office/drawing/2014/main" id="{E25C3AAC-BBB2-3AFE-D35D-762303B4947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85150" y="2810988"/>
            <a:ext cx="457200" cy="457200"/>
          </a:xfrm>
          <a:prstGeom prst="rect">
            <a:avLst/>
          </a:prstGeom>
        </p:spPr>
      </p:pic>
      <p:pic>
        <p:nvPicPr>
          <p:cNvPr id="42" name="Graphic 41">
            <a:extLst>
              <a:ext uri="{FF2B5EF4-FFF2-40B4-BE49-F238E27FC236}">
                <a16:creationId xmlns:a16="http://schemas.microsoft.com/office/drawing/2014/main" id="{254F2C74-5ED5-4753-7167-C185B34839A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976297" y="3951063"/>
            <a:ext cx="457200" cy="457200"/>
          </a:xfrm>
          <a:prstGeom prst="rect">
            <a:avLst/>
          </a:prstGeom>
        </p:spPr>
      </p:pic>
      <p:pic>
        <p:nvPicPr>
          <p:cNvPr id="43" name="Graphic 42">
            <a:extLst>
              <a:ext uri="{FF2B5EF4-FFF2-40B4-BE49-F238E27FC236}">
                <a16:creationId xmlns:a16="http://schemas.microsoft.com/office/drawing/2014/main" id="{66E63047-EF69-60EF-F191-97AB9E5B24A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05440" y="3955006"/>
            <a:ext cx="457200" cy="457200"/>
          </a:xfrm>
          <a:prstGeom prst="rect">
            <a:avLst/>
          </a:prstGeom>
        </p:spPr>
      </p:pic>
      <p:pic>
        <p:nvPicPr>
          <p:cNvPr id="45" name="Graphic 44">
            <a:extLst>
              <a:ext uri="{FF2B5EF4-FFF2-40B4-BE49-F238E27FC236}">
                <a16:creationId xmlns:a16="http://schemas.microsoft.com/office/drawing/2014/main" id="{EE388472-6441-5305-7850-197507DDC61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139947" y="3955006"/>
            <a:ext cx="457200" cy="457200"/>
          </a:xfrm>
          <a:prstGeom prst="rect">
            <a:avLst/>
          </a:prstGeom>
        </p:spPr>
      </p:pic>
      <p:pic>
        <p:nvPicPr>
          <p:cNvPr id="46" name="Graphic 45">
            <a:extLst>
              <a:ext uri="{FF2B5EF4-FFF2-40B4-BE49-F238E27FC236}">
                <a16:creationId xmlns:a16="http://schemas.microsoft.com/office/drawing/2014/main" id="{D2430406-5690-F04F-02E7-5FFACFC3A9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828592" y="2810161"/>
            <a:ext cx="457200" cy="457200"/>
          </a:xfrm>
          <a:prstGeom prst="rect">
            <a:avLst/>
          </a:prstGeom>
        </p:spPr>
      </p:pic>
      <p:pic>
        <p:nvPicPr>
          <p:cNvPr id="47" name="Graphic 46">
            <a:extLst>
              <a:ext uri="{FF2B5EF4-FFF2-40B4-BE49-F238E27FC236}">
                <a16:creationId xmlns:a16="http://schemas.microsoft.com/office/drawing/2014/main" id="{DE2CB107-E52D-69CD-1FBB-34EDD207D9B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655537" y="2809695"/>
            <a:ext cx="457200" cy="457200"/>
          </a:xfrm>
          <a:prstGeom prst="rect">
            <a:avLst/>
          </a:prstGeom>
        </p:spPr>
      </p:pic>
      <p:sp>
        <p:nvSpPr>
          <p:cNvPr id="3" name="Slide Number Placeholder 2">
            <a:extLst>
              <a:ext uri="{FF2B5EF4-FFF2-40B4-BE49-F238E27FC236}">
                <a16:creationId xmlns:a16="http://schemas.microsoft.com/office/drawing/2014/main" id="{C0C05089-D32E-1936-2B6E-34E8EC6BACA8}"/>
              </a:ext>
            </a:extLst>
          </p:cNvPr>
          <p:cNvSpPr>
            <a:spLocks noGrp="1"/>
          </p:cNvSpPr>
          <p:nvPr>
            <p:ph type="sldNum" sz="quarter" idx="11"/>
          </p:nvPr>
        </p:nvSpPr>
        <p:spPr/>
        <p:txBody>
          <a:bodyPr/>
          <a:lstStyle/>
          <a:p>
            <a:fld id="{EB4B8DE2-A4E8-46E4-8BBF-D75455EFF32C}" type="slidenum">
              <a:rPr lang="en-US" smtClean="0"/>
              <a:pPr/>
              <a:t>132</a:t>
            </a:fld>
            <a:endParaRPr lang="en-US"/>
          </a:p>
        </p:txBody>
      </p:sp>
      <p:sp>
        <p:nvSpPr>
          <p:cNvPr id="4" name="Footer Placeholder 3">
            <a:extLst>
              <a:ext uri="{FF2B5EF4-FFF2-40B4-BE49-F238E27FC236}">
                <a16:creationId xmlns:a16="http://schemas.microsoft.com/office/drawing/2014/main" id="{D5E5EC09-B858-8E21-D627-7DEAF2E0847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1" name="Graphic 7">
            <a:extLst>
              <a:ext uri="{FF2B5EF4-FFF2-40B4-BE49-F238E27FC236}">
                <a16:creationId xmlns:a16="http://schemas.microsoft.com/office/drawing/2014/main" id="{D6A00136-5A39-9847-9F83-9418B7B0A36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23B764F-739D-1BF0-31BD-B8F8E86FCC54}"/>
              </a:ext>
            </a:extLst>
          </p:cNvPr>
          <p:cNvSpPr>
            <a:spLocks noGrp="1"/>
          </p:cNvSpPr>
          <p:nvPr>
            <p:ph type="sldNum" sz="quarter" idx="10"/>
          </p:nvPr>
        </p:nvSpPr>
        <p:spPr/>
        <p:txBody>
          <a:bodyPr/>
          <a:lstStyle/>
          <a:p>
            <a:fld id="{EB4B8DE2-A4E8-46E4-8BBF-D75455EFF32C}" type="slidenum">
              <a:rPr lang="en-US" smtClean="0"/>
              <a:pPr/>
              <a:t>133</a:t>
            </a:fld>
            <a:endParaRPr lang="en-US"/>
          </a:p>
        </p:txBody>
      </p:sp>
      <p:sp>
        <p:nvSpPr>
          <p:cNvPr id="158722" name="Title 1">
            <a:extLst>
              <a:ext uri="{FF2B5EF4-FFF2-40B4-BE49-F238E27FC236}">
                <a16:creationId xmlns:a16="http://schemas.microsoft.com/office/drawing/2014/main" id="{D4739877-3696-A94C-8144-27FFD3A6DFB1}"/>
              </a:ext>
            </a:extLst>
          </p:cNvPr>
          <p:cNvSpPr>
            <a:spLocks noGrp="1" noChangeArrowheads="1"/>
          </p:cNvSpPr>
          <p:nvPr>
            <p:ph type="ctrTitle"/>
          </p:nvPr>
        </p:nvSpPr>
        <p:spPr/>
        <p:txBody>
          <a:bodyPr/>
          <a:lstStyle/>
          <a:p>
            <a:r>
              <a:rPr lang="en-US" altLang="en-US"/>
              <a:t>Robotics</a:t>
            </a:r>
          </a:p>
        </p:txBody>
      </p:sp>
      <p:sp>
        <p:nvSpPr>
          <p:cNvPr id="158725" name="Title 3">
            <a:extLst>
              <a:ext uri="{FF2B5EF4-FFF2-40B4-BE49-F238E27FC236}">
                <a16:creationId xmlns:a16="http://schemas.microsoft.com/office/drawing/2014/main" id="{FA4F3B15-E9CA-9A48-8BC4-9734AD9878E7}"/>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21FADC86-4083-B735-6D34-AA0A43A9F50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5" name="Graphic 11">
            <a:extLst>
              <a:ext uri="{FF2B5EF4-FFF2-40B4-BE49-F238E27FC236}">
                <a16:creationId xmlns:a16="http://schemas.microsoft.com/office/drawing/2014/main" id="{089402C6-8504-2E43-81E5-3BB02E729C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746" name="Title 1">
            <a:extLst>
              <a:ext uri="{FF2B5EF4-FFF2-40B4-BE49-F238E27FC236}">
                <a16:creationId xmlns:a16="http://schemas.microsoft.com/office/drawing/2014/main" id="{D6DCD545-9B28-2B45-94C9-731B555C7238}"/>
              </a:ext>
            </a:extLst>
          </p:cNvPr>
          <p:cNvSpPr>
            <a:spLocks noGrp="1" noChangeArrowheads="1"/>
          </p:cNvSpPr>
          <p:nvPr>
            <p:ph type="title"/>
          </p:nvPr>
        </p:nvSpPr>
        <p:spPr>
          <a:xfrm>
            <a:off x="241300" y="365125"/>
            <a:ext cx="8637588" cy="644525"/>
          </a:xfrm>
        </p:spPr>
        <p:txBody>
          <a:bodyPr/>
          <a:lstStyle/>
          <a:p>
            <a:pPr eaLnBrk="1" hangingPunct="1"/>
            <a:r>
              <a:rPr lang="en-US" altLang="en-US"/>
              <a:t>Robotics</a:t>
            </a:r>
          </a:p>
        </p:txBody>
      </p:sp>
      <p:sp>
        <p:nvSpPr>
          <p:cNvPr id="159749" name="Text Placeholder 4">
            <a:extLst>
              <a:ext uri="{FF2B5EF4-FFF2-40B4-BE49-F238E27FC236}">
                <a16:creationId xmlns:a16="http://schemas.microsoft.com/office/drawing/2014/main" id="{B2ED7A32-1ACE-C946-9A38-640CCD126C1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59750" name="TextBox 6">
            <a:extLst>
              <a:ext uri="{FF2B5EF4-FFF2-40B4-BE49-F238E27FC236}">
                <a16:creationId xmlns:a16="http://schemas.microsoft.com/office/drawing/2014/main" id="{2EF737B2-2431-384D-9874-FE584BCAF771}"/>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RoboMaker</a:t>
            </a:r>
          </a:p>
        </p:txBody>
      </p:sp>
      <p:sp>
        <p:nvSpPr>
          <p:cNvPr id="159751" name="TextBox 10">
            <a:extLst>
              <a:ext uri="{FF2B5EF4-FFF2-40B4-BE49-F238E27FC236}">
                <a16:creationId xmlns:a16="http://schemas.microsoft.com/office/drawing/2014/main" id="{20532277-D44B-294A-AABD-360F99BA456A}"/>
              </a:ext>
            </a:extLst>
          </p:cNvPr>
          <p:cNvSpPr txBox="1">
            <a:spLocks noChangeArrowheads="1"/>
          </p:cNvSpPr>
          <p:nvPr/>
        </p:nvSpPr>
        <p:spPr bwMode="auto">
          <a:xfrm>
            <a:off x="2409068" y="3262313"/>
            <a:ext cx="13493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extensions ROS</a:t>
            </a:r>
          </a:p>
        </p:txBody>
      </p:sp>
      <p:sp>
        <p:nvSpPr>
          <p:cNvPr id="159752" name="TextBox 12">
            <a:extLst>
              <a:ext uri="{FF2B5EF4-FFF2-40B4-BE49-F238E27FC236}">
                <a16:creationId xmlns:a16="http://schemas.microsoft.com/office/drawing/2014/main" id="{EFF90779-C19E-5F41-98A3-F029D17A5894}"/>
              </a:ext>
            </a:extLst>
          </p:cNvPr>
          <p:cNvSpPr txBox="1">
            <a:spLocks noChangeArrowheads="1"/>
          </p:cNvSpPr>
          <p:nvPr/>
        </p:nvSpPr>
        <p:spPr bwMode="auto">
          <a:xfrm>
            <a:off x="3952416" y="3267075"/>
            <a:ext cx="12096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Development environment</a:t>
            </a:r>
          </a:p>
        </p:txBody>
      </p:sp>
      <p:sp>
        <p:nvSpPr>
          <p:cNvPr id="159753" name="TextBox 13">
            <a:extLst>
              <a:ext uri="{FF2B5EF4-FFF2-40B4-BE49-F238E27FC236}">
                <a16:creationId xmlns:a16="http://schemas.microsoft.com/office/drawing/2014/main" id="{5184D2E6-540E-A44A-AC05-0F490F7754CF}"/>
              </a:ext>
            </a:extLst>
          </p:cNvPr>
          <p:cNvSpPr txBox="1">
            <a:spLocks noChangeArrowheads="1"/>
          </p:cNvSpPr>
          <p:nvPr/>
        </p:nvSpPr>
        <p:spPr bwMode="auto">
          <a:xfrm>
            <a:off x="5454444" y="3266455"/>
            <a:ext cx="1283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Fleet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management</a:t>
            </a:r>
          </a:p>
        </p:txBody>
      </p:sp>
      <p:sp>
        <p:nvSpPr>
          <p:cNvPr id="159754" name="TextBox 14">
            <a:extLst>
              <a:ext uri="{FF2B5EF4-FFF2-40B4-BE49-F238E27FC236}">
                <a16:creationId xmlns:a16="http://schemas.microsoft.com/office/drawing/2014/main" id="{F2E62304-DC48-2249-B188-CA820E22D29D}"/>
              </a:ext>
            </a:extLst>
          </p:cNvPr>
          <p:cNvSpPr txBox="1">
            <a:spLocks noChangeArrowheads="1"/>
          </p:cNvSpPr>
          <p:nvPr/>
        </p:nvSpPr>
        <p:spPr bwMode="auto">
          <a:xfrm>
            <a:off x="6984999" y="3260726"/>
            <a:ext cx="12096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Simulation</a:t>
            </a:r>
          </a:p>
        </p:txBody>
      </p:sp>
      <p:pic>
        <p:nvPicPr>
          <p:cNvPr id="10" name="Graphic 9">
            <a:extLst>
              <a:ext uri="{FF2B5EF4-FFF2-40B4-BE49-F238E27FC236}">
                <a16:creationId xmlns:a16="http://schemas.microsoft.com/office/drawing/2014/main" id="{012A8273-3E5E-1942-7ADE-6C17E9804F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61237" y="2813375"/>
            <a:ext cx="457200" cy="457200"/>
          </a:xfrm>
          <a:prstGeom prst="rect">
            <a:avLst/>
          </a:prstGeom>
        </p:spPr>
      </p:pic>
      <p:pic>
        <p:nvPicPr>
          <p:cNvPr id="11" name="Graphic 10">
            <a:extLst>
              <a:ext uri="{FF2B5EF4-FFF2-40B4-BE49-F238E27FC236}">
                <a16:creationId xmlns:a16="http://schemas.microsoft.com/office/drawing/2014/main" id="{BD24D5A8-859C-9146-D412-2B4959D033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7400" y="2809875"/>
            <a:ext cx="457200" cy="457200"/>
          </a:xfrm>
          <a:prstGeom prst="rect">
            <a:avLst/>
          </a:prstGeom>
        </p:spPr>
      </p:pic>
      <p:pic>
        <p:nvPicPr>
          <p:cNvPr id="12" name="Graphic 11">
            <a:extLst>
              <a:ext uri="{FF2B5EF4-FFF2-40B4-BE49-F238E27FC236}">
                <a16:creationId xmlns:a16="http://schemas.microsoft.com/office/drawing/2014/main" id="{EBA5EA4E-586A-EBCD-74AD-4953A6E816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28654" y="2811839"/>
            <a:ext cx="457200" cy="457200"/>
          </a:xfrm>
          <a:prstGeom prst="rect">
            <a:avLst/>
          </a:prstGeom>
        </p:spPr>
      </p:pic>
      <p:pic>
        <p:nvPicPr>
          <p:cNvPr id="13" name="Graphic 12">
            <a:extLst>
              <a:ext uri="{FF2B5EF4-FFF2-40B4-BE49-F238E27FC236}">
                <a16:creationId xmlns:a16="http://schemas.microsoft.com/office/drawing/2014/main" id="{6B561C09-F8B1-338B-4865-EA3E43272C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55154" y="2803526"/>
            <a:ext cx="457200" cy="457200"/>
          </a:xfrm>
          <a:prstGeom prst="rect">
            <a:avLst/>
          </a:prstGeom>
        </p:spPr>
      </p:pic>
      <p:sp>
        <p:nvSpPr>
          <p:cNvPr id="3" name="Slide Number Placeholder 2">
            <a:extLst>
              <a:ext uri="{FF2B5EF4-FFF2-40B4-BE49-F238E27FC236}">
                <a16:creationId xmlns:a16="http://schemas.microsoft.com/office/drawing/2014/main" id="{6564CE81-C8BB-06A2-2C46-EFAA1A495877}"/>
              </a:ext>
            </a:extLst>
          </p:cNvPr>
          <p:cNvSpPr>
            <a:spLocks noGrp="1"/>
          </p:cNvSpPr>
          <p:nvPr>
            <p:ph type="sldNum" sz="quarter" idx="11"/>
          </p:nvPr>
        </p:nvSpPr>
        <p:spPr/>
        <p:txBody>
          <a:bodyPr/>
          <a:lstStyle/>
          <a:p>
            <a:fld id="{EB4B8DE2-A4E8-46E4-8BBF-D75455EFF32C}" type="slidenum">
              <a:rPr lang="en-US" smtClean="0"/>
              <a:pPr/>
              <a:t>134</a:t>
            </a:fld>
            <a:endParaRPr lang="en-US"/>
          </a:p>
        </p:txBody>
      </p:sp>
      <p:sp>
        <p:nvSpPr>
          <p:cNvPr id="4" name="Footer Placeholder 3">
            <a:extLst>
              <a:ext uri="{FF2B5EF4-FFF2-40B4-BE49-F238E27FC236}">
                <a16:creationId xmlns:a16="http://schemas.microsoft.com/office/drawing/2014/main" id="{9EB551CE-42D4-0464-BBBE-DA228C7DC9A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69" name="Graphic 7">
            <a:extLst>
              <a:ext uri="{FF2B5EF4-FFF2-40B4-BE49-F238E27FC236}">
                <a16:creationId xmlns:a16="http://schemas.microsoft.com/office/drawing/2014/main" id="{9BC1B00D-D188-6F42-855F-29619084605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50B79CA-63EB-83C8-82DF-329E917DA7AD}"/>
              </a:ext>
            </a:extLst>
          </p:cNvPr>
          <p:cNvSpPr>
            <a:spLocks noGrp="1"/>
          </p:cNvSpPr>
          <p:nvPr>
            <p:ph type="sldNum" sz="quarter" idx="10"/>
          </p:nvPr>
        </p:nvSpPr>
        <p:spPr/>
        <p:txBody>
          <a:bodyPr/>
          <a:lstStyle/>
          <a:p>
            <a:fld id="{EB4B8DE2-A4E8-46E4-8BBF-D75455EFF32C}" type="slidenum">
              <a:rPr lang="en-US" smtClean="0"/>
              <a:pPr/>
              <a:t>135</a:t>
            </a:fld>
            <a:endParaRPr lang="en-US"/>
          </a:p>
        </p:txBody>
      </p:sp>
      <p:sp>
        <p:nvSpPr>
          <p:cNvPr id="160770" name="Title 1">
            <a:extLst>
              <a:ext uri="{FF2B5EF4-FFF2-40B4-BE49-F238E27FC236}">
                <a16:creationId xmlns:a16="http://schemas.microsoft.com/office/drawing/2014/main" id="{4F4E79BC-E651-3141-88CD-1C407F4F85D2}"/>
              </a:ext>
            </a:extLst>
          </p:cNvPr>
          <p:cNvSpPr>
            <a:spLocks noGrp="1" noChangeArrowheads="1"/>
          </p:cNvSpPr>
          <p:nvPr>
            <p:ph type="ctrTitle"/>
          </p:nvPr>
        </p:nvSpPr>
        <p:spPr/>
        <p:txBody>
          <a:bodyPr/>
          <a:lstStyle/>
          <a:p>
            <a:r>
              <a:rPr lang="en-US" altLang="en-US"/>
              <a:t>Satellite</a:t>
            </a:r>
          </a:p>
        </p:txBody>
      </p:sp>
      <p:sp>
        <p:nvSpPr>
          <p:cNvPr id="160773" name="Title 3">
            <a:extLst>
              <a:ext uri="{FF2B5EF4-FFF2-40B4-BE49-F238E27FC236}">
                <a16:creationId xmlns:a16="http://schemas.microsoft.com/office/drawing/2014/main" id="{F5BA95B1-179A-B54D-B11F-D99F22A8DEF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10827DFE-E9F7-DFB3-6B9B-0C4F97B6B95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3" name="Graphic 11">
            <a:extLst>
              <a:ext uri="{FF2B5EF4-FFF2-40B4-BE49-F238E27FC236}">
                <a16:creationId xmlns:a16="http://schemas.microsoft.com/office/drawing/2014/main" id="{25A91DEA-4610-0F43-8F75-C989FB5A37E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794" name="Title 1">
            <a:extLst>
              <a:ext uri="{FF2B5EF4-FFF2-40B4-BE49-F238E27FC236}">
                <a16:creationId xmlns:a16="http://schemas.microsoft.com/office/drawing/2014/main" id="{4E7938A6-7082-3A47-8E92-D6D14FBD58D5}"/>
              </a:ext>
            </a:extLst>
          </p:cNvPr>
          <p:cNvSpPr>
            <a:spLocks noGrp="1" noChangeArrowheads="1"/>
          </p:cNvSpPr>
          <p:nvPr>
            <p:ph type="title"/>
          </p:nvPr>
        </p:nvSpPr>
        <p:spPr>
          <a:xfrm>
            <a:off x="241300" y="365125"/>
            <a:ext cx="8637588" cy="644525"/>
          </a:xfrm>
        </p:spPr>
        <p:txBody>
          <a:bodyPr/>
          <a:lstStyle/>
          <a:p>
            <a:pPr eaLnBrk="1" hangingPunct="1"/>
            <a:r>
              <a:rPr lang="en-US" altLang="en-US"/>
              <a:t>Satellite</a:t>
            </a:r>
          </a:p>
        </p:txBody>
      </p:sp>
      <p:sp>
        <p:nvSpPr>
          <p:cNvPr id="161797" name="Text Placeholder 4">
            <a:extLst>
              <a:ext uri="{FF2B5EF4-FFF2-40B4-BE49-F238E27FC236}">
                <a16:creationId xmlns:a16="http://schemas.microsoft.com/office/drawing/2014/main" id="{F601358F-AFAB-8745-B586-3800222C62F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61798" name="TextBox 6">
            <a:extLst>
              <a:ext uri="{FF2B5EF4-FFF2-40B4-BE49-F238E27FC236}">
                <a16:creationId xmlns:a16="http://schemas.microsoft.com/office/drawing/2014/main" id="{3056D749-D157-5145-A528-A23B50707019}"/>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Ground Station</a:t>
            </a:r>
          </a:p>
        </p:txBody>
      </p:sp>
      <p:cxnSp>
        <p:nvCxnSpPr>
          <p:cNvPr id="8" name="Straight Connector 7">
            <a:extLst>
              <a:ext uri="{FF2B5EF4-FFF2-40B4-BE49-F238E27FC236}">
                <a16:creationId xmlns:a16="http://schemas.microsoft.com/office/drawing/2014/main" id="{5AA405FC-8A24-804A-8980-6F1A745F2AC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97B0B9-BB41-604E-A463-6396113230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54D35-7842-0448-A838-3922AA1D57DE}"/>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B2790B6-0297-A5D6-5472-774F5F8F2FA1}"/>
              </a:ext>
            </a:extLst>
          </p:cNvPr>
          <p:cNvSpPr>
            <a:spLocks noGrp="1"/>
          </p:cNvSpPr>
          <p:nvPr>
            <p:ph type="sldNum" sz="quarter" idx="11"/>
          </p:nvPr>
        </p:nvSpPr>
        <p:spPr/>
        <p:txBody>
          <a:bodyPr/>
          <a:lstStyle/>
          <a:p>
            <a:fld id="{EB4B8DE2-A4E8-46E4-8BBF-D75455EFF32C}" type="slidenum">
              <a:rPr lang="en-US" smtClean="0"/>
              <a:pPr/>
              <a:t>136</a:t>
            </a:fld>
            <a:endParaRPr lang="en-US"/>
          </a:p>
        </p:txBody>
      </p:sp>
      <p:sp>
        <p:nvSpPr>
          <p:cNvPr id="4" name="Footer Placeholder 3">
            <a:extLst>
              <a:ext uri="{FF2B5EF4-FFF2-40B4-BE49-F238E27FC236}">
                <a16:creationId xmlns:a16="http://schemas.microsoft.com/office/drawing/2014/main" id="{A3C0BFDD-3F17-0BD0-CE8C-37B02D31DE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7" name="Graphic 7">
            <a:extLst>
              <a:ext uri="{FF2B5EF4-FFF2-40B4-BE49-F238E27FC236}">
                <a16:creationId xmlns:a16="http://schemas.microsoft.com/office/drawing/2014/main" id="{E9160B92-1CFF-3B4A-B664-1547281BAE9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4358C75-49F7-648F-E7B0-01DC4CEBD36E}"/>
              </a:ext>
            </a:extLst>
          </p:cNvPr>
          <p:cNvSpPr>
            <a:spLocks noGrp="1"/>
          </p:cNvSpPr>
          <p:nvPr>
            <p:ph type="sldNum" sz="quarter" idx="10"/>
          </p:nvPr>
        </p:nvSpPr>
        <p:spPr/>
        <p:txBody>
          <a:bodyPr/>
          <a:lstStyle/>
          <a:p>
            <a:fld id="{EB4B8DE2-A4E8-46E4-8BBF-D75455EFF32C}" type="slidenum">
              <a:rPr lang="en-US" smtClean="0"/>
              <a:pPr/>
              <a:t>137</a:t>
            </a:fld>
            <a:endParaRPr lang="en-US"/>
          </a:p>
        </p:txBody>
      </p:sp>
      <p:sp>
        <p:nvSpPr>
          <p:cNvPr id="162818" name="Title 1">
            <a:extLst>
              <a:ext uri="{FF2B5EF4-FFF2-40B4-BE49-F238E27FC236}">
                <a16:creationId xmlns:a16="http://schemas.microsoft.com/office/drawing/2014/main" id="{7E2748F3-8A4A-EA4E-AEA1-B683D9D9D08D}"/>
              </a:ext>
            </a:extLst>
          </p:cNvPr>
          <p:cNvSpPr>
            <a:spLocks noGrp="1" noChangeArrowheads="1"/>
          </p:cNvSpPr>
          <p:nvPr>
            <p:ph type="ctrTitle"/>
          </p:nvPr>
        </p:nvSpPr>
        <p:spPr/>
        <p:txBody>
          <a:bodyPr/>
          <a:lstStyle/>
          <a:p>
            <a:r>
              <a:rPr lang="en-US" altLang="en-US"/>
              <a:t>Security, Identity,</a:t>
            </a:r>
            <a:br>
              <a:rPr lang="en-US" altLang="en-US"/>
            </a:br>
            <a:r>
              <a:rPr lang="en-US" altLang="en-US"/>
              <a:t>&amp; Compliance</a:t>
            </a:r>
          </a:p>
        </p:txBody>
      </p:sp>
      <p:sp>
        <p:nvSpPr>
          <p:cNvPr id="162821" name="Title 3">
            <a:extLst>
              <a:ext uri="{FF2B5EF4-FFF2-40B4-BE49-F238E27FC236}">
                <a16:creationId xmlns:a16="http://schemas.microsoft.com/office/drawing/2014/main" id="{36772795-E12E-F24E-B0B9-21D8479B78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3D22B48F-0C9B-B573-3E55-FADBCAFA1F8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1" name="Graphic 6">
            <a:extLst>
              <a:ext uri="{FF2B5EF4-FFF2-40B4-BE49-F238E27FC236}">
                <a16:creationId xmlns:a16="http://schemas.microsoft.com/office/drawing/2014/main" id="{72AA54A8-8B64-1740-96CC-3944BCFB4D0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2" name="Graphic 21">
            <a:extLst>
              <a:ext uri="{FF2B5EF4-FFF2-40B4-BE49-F238E27FC236}">
                <a16:creationId xmlns:a16="http://schemas.microsoft.com/office/drawing/2014/main" id="{191D01C6-E95E-3646-BCA8-8724F6F9401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3"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44" name="Graphic 17">
            <a:extLst>
              <a:ext uri="{FF2B5EF4-FFF2-40B4-BE49-F238E27FC236}">
                <a16:creationId xmlns:a16="http://schemas.microsoft.com/office/drawing/2014/main" id="{29A4B8A3-9C63-104B-986C-E2796ED6BAC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5" name="Title 1">
            <a:extLst>
              <a:ext uri="{FF2B5EF4-FFF2-40B4-BE49-F238E27FC236}">
                <a16:creationId xmlns:a16="http://schemas.microsoft.com/office/drawing/2014/main" id="{EA7EB6F5-4CA2-7B4B-B58B-AA89C153C5F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3848" name="Text Placeholder 4">
            <a:extLst>
              <a:ext uri="{FF2B5EF4-FFF2-40B4-BE49-F238E27FC236}">
                <a16:creationId xmlns:a16="http://schemas.microsoft.com/office/drawing/2014/main" id="{0B3FA704-21B0-4045-92D9-276DE708DC4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1/7</a:t>
            </a:r>
          </a:p>
        </p:txBody>
      </p:sp>
      <p:sp>
        <p:nvSpPr>
          <p:cNvPr id="163849" name="TextBox 9">
            <a:extLst>
              <a:ext uri="{FF2B5EF4-FFF2-40B4-BE49-F238E27FC236}">
                <a16:creationId xmlns:a16="http://schemas.microsoft.com/office/drawing/2014/main" id="{1234CAE0-168B-5543-93F1-589AB48D0C8D}"/>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 Directory</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1" name="TextBox 11">
            <a:extLst>
              <a:ext uri="{FF2B5EF4-FFF2-40B4-BE49-F238E27FC236}">
                <a16:creationId xmlns:a16="http://schemas.microsoft.com/office/drawing/2014/main" id="{34759C8A-7F9B-B748-9669-9799EF21C22D}"/>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Cognito</a:t>
            </a:r>
          </a:p>
        </p:txBody>
      </p:sp>
      <p:sp>
        <p:nvSpPr>
          <p:cNvPr id="16385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GuardDuty</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3855" name="TextBox 15">
            <a:extLst>
              <a:ext uri="{FF2B5EF4-FFF2-40B4-BE49-F238E27FC236}">
                <a16:creationId xmlns:a16="http://schemas.microsoft.com/office/drawing/2014/main" id="{9FE60A0D-3F00-1141-941D-27F48835885D}"/>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Inspector</a:t>
            </a:r>
          </a:p>
        </p:txBody>
      </p:sp>
      <p:sp>
        <p:nvSpPr>
          <p:cNvPr id="163856" name="TextBox 18">
            <a:extLst>
              <a:ext uri="{FF2B5EF4-FFF2-40B4-BE49-F238E27FC236}">
                <a16:creationId xmlns:a16="http://schemas.microsoft.com/office/drawing/2014/main" id="{8D3FC7FF-FB1E-7742-AD71-1AF0C903AB86}"/>
              </a:ext>
            </a:extLst>
          </p:cNvPr>
          <p:cNvSpPr txBox="1">
            <a:spLocks noChangeArrowheads="1"/>
          </p:cNvSpPr>
          <p:nvPr/>
        </p:nvSpPr>
        <p:spPr bwMode="auto">
          <a:xfrm>
            <a:off x="9660387" y="3270250"/>
            <a:ext cx="11316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Agent</a:t>
            </a:r>
          </a:p>
        </p:txBody>
      </p:sp>
      <p:pic>
        <p:nvPicPr>
          <p:cNvPr id="163857" name="Graphic 7">
            <a:extLst>
              <a:ext uri="{FF2B5EF4-FFF2-40B4-BE49-F238E27FC236}">
                <a16:creationId xmlns:a16="http://schemas.microsoft.com/office/drawing/2014/main" id="{FF426540-981B-934E-89C4-60EF97FAFA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91727"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2059F47-135F-EAC7-D2F4-07F85B9E365E}"/>
              </a:ext>
            </a:extLst>
          </p:cNvPr>
          <p:cNvSpPr>
            <a:spLocks noGrp="1"/>
          </p:cNvSpPr>
          <p:nvPr>
            <p:ph type="sldNum" sz="quarter" idx="11"/>
          </p:nvPr>
        </p:nvSpPr>
        <p:spPr/>
        <p:txBody>
          <a:bodyPr/>
          <a:lstStyle/>
          <a:p>
            <a:fld id="{EB4B8DE2-A4E8-46E4-8BBF-D75455EFF32C}" type="slidenum">
              <a:rPr lang="en-US" smtClean="0"/>
              <a:pPr/>
              <a:t>138</a:t>
            </a:fld>
            <a:endParaRPr lang="en-US"/>
          </a:p>
        </p:txBody>
      </p:sp>
      <p:sp>
        <p:nvSpPr>
          <p:cNvPr id="4" name="Footer Placeholder 3">
            <a:extLst>
              <a:ext uri="{FF2B5EF4-FFF2-40B4-BE49-F238E27FC236}">
                <a16:creationId xmlns:a16="http://schemas.microsoft.com/office/drawing/2014/main" id="{A919E789-8068-F94D-7391-A42062F3936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5" name="Graphic 24">
            <a:extLst>
              <a:ext uri="{FF2B5EF4-FFF2-40B4-BE49-F238E27FC236}">
                <a16:creationId xmlns:a16="http://schemas.microsoft.com/office/drawing/2014/main" id="{C15660B5-64EE-704A-AFBF-F99EE7F3AD2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6" name="Graphic 20">
            <a:extLst>
              <a:ext uri="{FF2B5EF4-FFF2-40B4-BE49-F238E27FC236}">
                <a16:creationId xmlns:a16="http://schemas.microsoft.com/office/drawing/2014/main" id="{5BC224FA-8AAD-5F48-A313-53A316DE909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7" name="Graphic 16">
            <a:extLst>
              <a:ext uri="{FF2B5EF4-FFF2-40B4-BE49-F238E27FC236}">
                <a16:creationId xmlns:a16="http://schemas.microsoft.com/office/drawing/2014/main" id="{2A6B43E6-CDCC-D049-9CB5-90178A83559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868" name="Graphic 6">
            <a:extLst>
              <a:ext uri="{FF2B5EF4-FFF2-40B4-BE49-F238E27FC236}">
                <a16:creationId xmlns:a16="http://schemas.microsoft.com/office/drawing/2014/main" id="{23AD85DD-1B8A-8B45-A4E1-6AE793E4326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Title 1">
            <a:extLst>
              <a:ext uri="{FF2B5EF4-FFF2-40B4-BE49-F238E27FC236}">
                <a16:creationId xmlns:a16="http://schemas.microsoft.com/office/drawing/2014/main" id="{A44AB836-CC11-B54B-9456-9927AE033640}"/>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4872" name="Text Placeholder 4">
            <a:extLst>
              <a:ext uri="{FF2B5EF4-FFF2-40B4-BE49-F238E27FC236}">
                <a16:creationId xmlns:a16="http://schemas.microsoft.com/office/drawing/2014/main" id="{2C092C73-6EB0-BD48-AAF7-54363A582F7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2/7</a:t>
            </a:r>
          </a:p>
        </p:txBody>
      </p:sp>
      <p:sp>
        <p:nvSpPr>
          <p:cNvPr id="164873" name="TextBox 9">
            <a:extLst>
              <a:ext uri="{FF2B5EF4-FFF2-40B4-BE49-F238E27FC236}">
                <a16:creationId xmlns:a16="http://schemas.microsoft.com/office/drawing/2014/main" id="{0DB373F9-1729-2B4C-8825-D2DF8E0A1320}"/>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Macie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5" name="TextBox 11">
            <a:extLst>
              <a:ext uri="{FF2B5EF4-FFF2-40B4-BE49-F238E27FC236}">
                <a16:creationId xmlns:a16="http://schemas.microsoft.com/office/drawing/2014/main" id="{C2F058C6-0FFD-B247-B125-4880376DFD7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Artifact</a:t>
            </a:r>
          </a:p>
        </p:txBody>
      </p:sp>
      <p:sp>
        <p:nvSpPr>
          <p:cNvPr id="164876" name="TextBox 12">
            <a:extLst>
              <a:ext uri="{FF2B5EF4-FFF2-40B4-BE49-F238E27FC236}">
                <a16:creationId xmlns:a16="http://schemas.microsoft.com/office/drawing/2014/main" id="{11A98FDF-C6C9-8147-A4D3-F17F9B35B0A6}"/>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Certificate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Manager (ACM)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4879" name="TextBox 15">
            <a:extLst>
              <a:ext uri="{FF2B5EF4-FFF2-40B4-BE49-F238E27FC236}">
                <a16:creationId xmlns:a16="http://schemas.microsoft.com/office/drawing/2014/main" id="{662A4A48-7910-3C4C-9E83-1A43F918B1D0}"/>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CloudHSM</a:t>
            </a:r>
          </a:p>
        </p:txBody>
      </p:sp>
      <p:sp>
        <p:nvSpPr>
          <p:cNvPr id="164880" name="TextBox 17">
            <a:extLst>
              <a:ext uri="{FF2B5EF4-FFF2-40B4-BE49-F238E27FC236}">
                <a16:creationId xmlns:a16="http://schemas.microsoft.com/office/drawing/2014/main" id="{5EF3DE80-231C-984D-8F7C-0786683A446D}"/>
              </a:ext>
            </a:extLst>
          </p:cNvPr>
          <p:cNvSpPr txBox="1">
            <a:spLocks noChangeArrowheads="1"/>
          </p:cNvSpPr>
          <p:nvPr/>
        </p:nvSpPr>
        <p:spPr bwMode="auto">
          <a:xfrm>
            <a:off x="7163595" y="3270250"/>
            <a:ext cx="1514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Certificate authority</a:t>
            </a:r>
          </a:p>
        </p:txBody>
      </p:sp>
      <p:pic>
        <p:nvPicPr>
          <p:cNvPr id="164881" name="Graphic 7">
            <a:extLst>
              <a:ext uri="{FF2B5EF4-FFF2-40B4-BE49-F238E27FC236}">
                <a16:creationId xmlns:a16="http://schemas.microsoft.com/office/drawing/2014/main" id="{82EA0410-C655-E24E-9D4C-48CB6524088D}"/>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8263" y="281305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14B8624-1F9F-B051-8A6E-7874472F24B9}"/>
              </a:ext>
            </a:extLst>
          </p:cNvPr>
          <p:cNvSpPr>
            <a:spLocks noGrp="1"/>
          </p:cNvSpPr>
          <p:nvPr>
            <p:ph type="sldNum" sz="quarter" idx="11"/>
          </p:nvPr>
        </p:nvSpPr>
        <p:spPr/>
        <p:txBody>
          <a:bodyPr/>
          <a:lstStyle/>
          <a:p>
            <a:fld id="{EB4B8DE2-A4E8-46E4-8BBF-D75455EFF32C}" type="slidenum">
              <a:rPr lang="en-US" smtClean="0"/>
              <a:pPr/>
              <a:t>139</a:t>
            </a:fld>
            <a:endParaRPr lang="en-US"/>
          </a:p>
        </p:txBody>
      </p:sp>
      <p:sp>
        <p:nvSpPr>
          <p:cNvPr id="4" name="Footer Placeholder 3">
            <a:extLst>
              <a:ext uri="{FF2B5EF4-FFF2-40B4-BE49-F238E27FC236}">
                <a16:creationId xmlns:a16="http://schemas.microsoft.com/office/drawing/2014/main" id="{3D6496CA-3100-F2D5-8AEA-E7A5AB3D3E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AC9E-CCDF-654C-92CC-7DF2BF86176E}"/>
              </a:ext>
            </a:extLst>
          </p:cNvPr>
          <p:cNvSpPr>
            <a:spLocks noGrp="1"/>
          </p:cNvSpPr>
          <p:nvPr>
            <p:ph type="title"/>
          </p:nvPr>
        </p:nvSpPr>
        <p:spPr/>
        <p:txBody>
          <a:bodyPr/>
          <a:lstStyle/>
          <a:p>
            <a:r>
              <a:rPr lang="en-US" dirty="0"/>
              <a:t>Guidance for Portrait View Use Case</a:t>
            </a:r>
          </a:p>
        </p:txBody>
      </p:sp>
      <p:sp>
        <p:nvSpPr>
          <p:cNvPr id="3" name="Content Placeholder 2">
            <a:extLst>
              <a:ext uri="{FF2B5EF4-FFF2-40B4-BE49-F238E27FC236}">
                <a16:creationId xmlns:a16="http://schemas.microsoft.com/office/drawing/2014/main" id="{4FFE6C09-60B0-9B46-ADFB-553D969C00C8}"/>
              </a:ext>
            </a:extLst>
          </p:cNvPr>
          <p:cNvSpPr>
            <a:spLocks noGrp="1"/>
          </p:cNvSpPr>
          <p:nvPr>
            <p:ph type="body" sz="quarter" idx="11"/>
          </p:nvPr>
        </p:nvSpPr>
        <p:spPr>
          <a:xfrm>
            <a:off x="241300" y="1176339"/>
            <a:ext cx="7005863" cy="1201102"/>
          </a:xfrm>
        </p:spPr>
        <p:txBody>
          <a:bodyPr>
            <a:normAutofit/>
          </a:bodyPr>
          <a:lstStyle/>
          <a:p>
            <a:r>
              <a:rPr lang="en-US" sz="1800" dirty="0"/>
              <a:t>There are use-cases where a diagram may be added to a Microsoft Word Document, Blog post, etc. that are typically in portrait view. These steps will help you build your diagram in a vertical format so it will fit properly.  </a:t>
            </a:r>
          </a:p>
        </p:txBody>
      </p:sp>
      <p:grpSp>
        <p:nvGrpSpPr>
          <p:cNvPr id="15" name="Group 14">
            <a:extLst>
              <a:ext uri="{FF2B5EF4-FFF2-40B4-BE49-F238E27FC236}">
                <a16:creationId xmlns:a16="http://schemas.microsoft.com/office/drawing/2014/main" id="{00C2717D-B0CE-694E-92D4-50E8C162F996}"/>
              </a:ext>
            </a:extLst>
          </p:cNvPr>
          <p:cNvGrpSpPr/>
          <p:nvPr/>
        </p:nvGrpSpPr>
        <p:grpSpPr>
          <a:xfrm>
            <a:off x="7851026" y="1009650"/>
            <a:ext cx="3909381" cy="4866431"/>
            <a:chOff x="7851026" y="1009650"/>
            <a:chExt cx="3909381" cy="4866431"/>
          </a:xfrm>
        </p:grpSpPr>
        <p:sp>
          <p:nvSpPr>
            <p:cNvPr id="189" name="Rectangle 188">
              <a:extLst>
                <a:ext uri="{FF2B5EF4-FFF2-40B4-BE49-F238E27FC236}">
                  <a16:creationId xmlns:a16="http://schemas.microsoft.com/office/drawing/2014/main" id="{8DD6F2DC-4384-BC44-AA18-73A8F6A2F500}"/>
                </a:ext>
              </a:extLst>
            </p:cNvPr>
            <p:cNvSpPr>
              <a:spLocks noChangeAspect="1"/>
            </p:cNvSpPr>
            <p:nvPr/>
          </p:nvSpPr>
          <p:spPr>
            <a:xfrm>
              <a:off x="7851026" y="1012610"/>
              <a:ext cx="3657726" cy="4863471"/>
            </a:xfrm>
            <a:prstGeom prst="rect">
              <a:avLst/>
            </a:prstGeom>
            <a:solidFill>
              <a:schemeClr val="bg1"/>
            </a:solidFill>
            <a:ln>
              <a:solidFill>
                <a:schemeClr val="bg1">
                  <a:lumMod val="95000"/>
                </a:schemeClr>
              </a:solidFill>
            </a:ln>
            <a:effectLst>
              <a:outerShdw blurRad="204315" dist="38100" dir="2700000" algn="tl" rotWithShape="0">
                <a:prstClr val="black">
                  <a:alpha val="22227"/>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8" name="Graphic 7">
              <a:extLst>
                <a:ext uri="{FF2B5EF4-FFF2-40B4-BE49-F238E27FC236}">
                  <a16:creationId xmlns:a16="http://schemas.microsoft.com/office/drawing/2014/main" id="{8F7FA221-C686-C642-9425-CD8D88C5E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0027" y="1169445"/>
              <a:ext cx="338186" cy="20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1" name="Straight Connector 190">
              <a:extLst>
                <a:ext uri="{FF2B5EF4-FFF2-40B4-BE49-F238E27FC236}">
                  <a16:creationId xmlns:a16="http://schemas.microsoft.com/office/drawing/2014/main" id="{DC7E121F-64DA-8040-BE4D-920999EFE687}"/>
                </a:ext>
              </a:extLst>
            </p:cNvPr>
            <p:cNvCxnSpPr/>
            <p:nvPr/>
          </p:nvCxnSpPr>
          <p:spPr>
            <a:xfrm>
              <a:off x="10463634" y="1222396"/>
              <a:ext cx="731520"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1A29AA9-46F4-7547-8FEC-5ABC933CD64C}"/>
                </a:ext>
              </a:extLst>
            </p:cNvPr>
            <p:cNvCxnSpPr>
              <a:cxnSpLocks/>
            </p:cNvCxnSpPr>
            <p:nvPr/>
          </p:nvCxnSpPr>
          <p:spPr>
            <a:xfrm>
              <a:off x="10721431" y="1295875"/>
              <a:ext cx="4737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E5910EEE-2F25-274F-93FC-22E626417EAD}"/>
                </a:ext>
              </a:extLst>
            </p:cNvPr>
            <p:cNvCxnSpPr>
              <a:cxnSpLocks/>
            </p:cNvCxnSpPr>
            <p:nvPr/>
          </p:nvCxnSpPr>
          <p:spPr>
            <a:xfrm>
              <a:off x="8140027" y="1522829"/>
              <a:ext cx="1398494" cy="0"/>
            </a:xfrm>
            <a:prstGeom prst="line">
              <a:avLst/>
            </a:prstGeom>
            <a:ln w="381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D8342FC0-93A5-0D43-8687-531C0BD18160}"/>
                </a:ext>
              </a:extLst>
            </p:cNvPr>
            <p:cNvCxnSpPr>
              <a:cxnSpLocks/>
            </p:cNvCxnSpPr>
            <p:nvPr/>
          </p:nvCxnSpPr>
          <p:spPr>
            <a:xfrm>
              <a:off x="8140027" y="1681855"/>
              <a:ext cx="3061373"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BE7E6096-9278-AC4A-99CF-B57FE2C927B0}"/>
                </a:ext>
              </a:extLst>
            </p:cNvPr>
            <p:cNvCxnSpPr>
              <a:cxnSpLocks/>
            </p:cNvCxnSpPr>
            <p:nvPr/>
          </p:nvCxnSpPr>
          <p:spPr>
            <a:xfrm>
              <a:off x="8140027" y="1819015"/>
              <a:ext cx="307089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CA4720B9-61A2-744A-BBD4-4CDE0C55466A}"/>
                </a:ext>
              </a:extLst>
            </p:cNvPr>
            <p:cNvSpPr/>
            <p:nvPr/>
          </p:nvSpPr>
          <p:spPr>
            <a:xfrm>
              <a:off x="8309120" y="1952043"/>
              <a:ext cx="2741538" cy="350828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Vertical Architectural Diagram</a:t>
              </a:r>
            </a:p>
          </p:txBody>
        </p:sp>
        <p:cxnSp>
          <p:nvCxnSpPr>
            <p:cNvPr id="205" name="Straight Connector 204">
              <a:extLst>
                <a:ext uri="{FF2B5EF4-FFF2-40B4-BE49-F238E27FC236}">
                  <a16:creationId xmlns:a16="http://schemas.microsoft.com/office/drawing/2014/main" id="{5808DDED-47AE-FE45-91C5-25C09312ED22}"/>
                </a:ext>
              </a:extLst>
            </p:cNvPr>
            <p:cNvCxnSpPr>
              <a:cxnSpLocks/>
            </p:cNvCxnSpPr>
            <p:nvPr/>
          </p:nvCxnSpPr>
          <p:spPr>
            <a:xfrm>
              <a:off x="8509943" y="5597492"/>
              <a:ext cx="2319451"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9A259CAE-C940-9747-9E11-126B856741C0}"/>
                </a:ext>
              </a:extLst>
            </p:cNvPr>
            <p:cNvCxnSpPr>
              <a:cxnSpLocks/>
            </p:cNvCxnSpPr>
            <p:nvPr/>
          </p:nvCxnSpPr>
          <p:spPr>
            <a:xfrm>
              <a:off x="9075540" y="5691544"/>
              <a:ext cx="117043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211" name="Picture 210">
              <a:extLst>
                <a:ext uri="{FF2B5EF4-FFF2-40B4-BE49-F238E27FC236}">
                  <a16:creationId xmlns:a16="http://schemas.microsoft.com/office/drawing/2014/main" id="{2CE488F1-1444-A742-A6D9-7C0B20EF3DE5}"/>
                </a:ext>
              </a:extLst>
            </p:cNvPr>
            <p:cNvPicPr>
              <a:picLocks noChangeAspect="1"/>
            </p:cNvPicPr>
            <p:nvPr/>
          </p:nvPicPr>
          <p:blipFill>
            <a:blip r:embed="rId3"/>
            <a:stretch>
              <a:fillRect/>
            </a:stretch>
          </p:blipFill>
          <p:spPr>
            <a:xfrm>
              <a:off x="11417097" y="1009650"/>
              <a:ext cx="343310" cy="319591"/>
            </a:xfrm>
            <a:prstGeom prst="rect">
              <a:avLst/>
            </a:prstGeom>
          </p:spPr>
        </p:pic>
        <p:cxnSp>
          <p:nvCxnSpPr>
            <p:cNvPr id="213" name="Straight Connector 212">
              <a:extLst>
                <a:ext uri="{FF2B5EF4-FFF2-40B4-BE49-F238E27FC236}">
                  <a16:creationId xmlns:a16="http://schemas.microsoft.com/office/drawing/2014/main" id="{2C606F71-BE21-F148-AF6D-260AB5356FBC}"/>
                </a:ext>
              </a:extLst>
            </p:cNvPr>
            <p:cNvCxnSpPr>
              <a:cxnSpLocks/>
            </p:cNvCxnSpPr>
            <p:nvPr/>
          </p:nvCxnSpPr>
          <p:spPr>
            <a:xfrm flipV="1">
              <a:off x="7851026" y="1013100"/>
              <a:ext cx="3909381" cy="9641"/>
            </a:xfrm>
            <a:prstGeom prst="line">
              <a:avLst/>
            </a:prstGeom>
            <a:ln w="19050">
              <a:solidFill>
                <a:srgbClr val="0F3F91"/>
              </a:solidFill>
            </a:ln>
          </p:spPr>
          <p:style>
            <a:lnRef idx="1">
              <a:schemeClr val="accent1"/>
            </a:lnRef>
            <a:fillRef idx="0">
              <a:schemeClr val="accent1"/>
            </a:fillRef>
            <a:effectRef idx="0">
              <a:schemeClr val="accent1"/>
            </a:effectRef>
            <a:fontRef idx="minor">
              <a:schemeClr val="tx1"/>
            </a:fontRef>
          </p:style>
        </p:cxnSp>
      </p:grpSp>
      <p:sp>
        <p:nvSpPr>
          <p:cNvPr id="18" name="Content Placeholder 2">
            <a:extLst>
              <a:ext uri="{FF2B5EF4-FFF2-40B4-BE49-F238E27FC236}">
                <a16:creationId xmlns:a16="http://schemas.microsoft.com/office/drawing/2014/main" id="{F7CE4B73-BC40-D941-A726-3770A1143642}"/>
              </a:ext>
            </a:extLst>
          </p:cNvPr>
          <p:cNvSpPr txBox="1">
            <a:spLocks/>
          </p:cNvSpPr>
          <p:nvPr/>
        </p:nvSpPr>
        <p:spPr bwMode="auto">
          <a:xfrm>
            <a:off x="240941" y="2585514"/>
            <a:ext cx="6808200" cy="310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eaLnBrk="1" hangingPunct="1">
              <a:lnSpc>
                <a:spcPct val="100000"/>
              </a:lnSpc>
              <a:buFont typeface="Calibri Light" panose="020F0302020204030204" pitchFamily="34" charset="0"/>
              <a:buAutoNum type="arabicPeriod"/>
            </a:pPr>
            <a:r>
              <a:rPr lang="en-US" altLang="en-US" sz="1400" b="1" dirty="0"/>
              <a:t>Create a new presentation in PowerPoint.</a:t>
            </a:r>
            <a:br>
              <a:rPr lang="en-US" altLang="en-US" sz="1400" dirty="0"/>
            </a:br>
            <a:r>
              <a:rPr lang="en-US" altLang="en-US" sz="1400" dirty="0"/>
              <a:t>A</a:t>
            </a:r>
            <a:r>
              <a:rPr lang="en-US" sz="1400" dirty="0"/>
              <a:t>rchitectural diagrams for Microsoft Word documents or other vertical formats may be built in a vertical slide.</a:t>
            </a:r>
          </a:p>
          <a:p>
            <a:pPr marL="457200" indent="-457200" eaLnBrk="1" hangingPunct="1">
              <a:lnSpc>
                <a:spcPct val="100000"/>
              </a:lnSpc>
              <a:buFont typeface="Calibri Light" panose="020F0302020204030204" pitchFamily="34" charset="0"/>
              <a:buAutoNum type="arabicPeriod"/>
            </a:pPr>
            <a:r>
              <a:rPr lang="en-US" altLang="en-US" sz="1400" b="1" dirty="0"/>
              <a:t>Dimension specs.</a:t>
            </a:r>
            <a:br>
              <a:rPr lang="en-US" altLang="en-US" sz="1400" dirty="0"/>
            </a:br>
            <a:r>
              <a:rPr lang="en-US" sz="1400" dirty="0"/>
              <a:t>Go to </a:t>
            </a:r>
            <a:r>
              <a:rPr lang="en-US" sz="1400" b="1" dirty="0"/>
              <a:t>File </a:t>
            </a:r>
            <a:r>
              <a:rPr lang="en-US" sz="1400" dirty="0"/>
              <a:t>&gt; </a:t>
            </a:r>
            <a:r>
              <a:rPr lang="en-US" sz="1400" b="1" dirty="0"/>
              <a:t>Page Setup </a:t>
            </a:r>
            <a:r>
              <a:rPr lang="en-US" sz="1400" dirty="0"/>
              <a:t>then insert new dimensions. Change your slide size to 6.5" width and 8.75" length and keep it on a white background. </a:t>
            </a:r>
          </a:p>
          <a:p>
            <a:pPr marL="457200" indent="-457200" eaLnBrk="1" hangingPunct="1">
              <a:lnSpc>
                <a:spcPct val="100000"/>
              </a:lnSpc>
              <a:buFont typeface="Calibri Light" panose="020F0302020204030204" pitchFamily="34" charset="0"/>
              <a:buAutoNum type="arabicPeriod"/>
            </a:pPr>
            <a:r>
              <a:rPr lang="en-US" sz="1400" b="1" dirty="0">
                <a:solidFill>
                  <a:srgbClr val="1D1C1D"/>
                </a:solidFill>
              </a:rPr>
              <a:t>Follow the same guidance.</a:t>
            </a:r>
            <a:br>
              <a:rPr lang="en-US" sz="1400" b="1" dirty="0">
                <a:solidFill>
                  <a:srgbClr val="1D1C1D"/>
                </a:solidFill>
              </a:rPr>
            </a:br>
            <a:r>
              <a:rPr lang="en-US" sz="1400" dirty="0"/>
              <a:t>Use the same guidelines and assets from this PowerPoint deck to create your diagram in vertical format.</a:t>
            </a:r>
          </a:p>
          <a:p>
            <a:pPr marL="457200" indent="-457200" eaLnBrk="1" hangingPunct="1">
              <a:lnSpc>
                <a:spcPct val="100000"/>
              </a:lnSpc>
              <a:buFont typeface="Calibri Light" panose="020F0302020204030204" pitchFamily="34" charset="0"/>
              <a:buAutoNum type="arabicPeriod"/>
            </a:pPr>
            <a:r>
              <a:rPr lang="en-US" altLang="en-US" sz="1400" b="1" dirty="0"/>
              <a:t>Paste your diagram as a picture.</a:t>
            </a:r>
            <a:br>
              <a:rPr lang="en-US" altLang="en-US" sz="1400" dirty="0"/>
            </a:br>
            <a:r>
              <a:rPr lang="en-US" sz="1400" dirty="0"/>
              <a:t>Once the diagram is complete, group all the elements and </a:t>
            </a:r>
            <a:r>
              <a:rPr lang="en-US" sz="1400" b="1" dirty="0"/>
              <a:t>Copy</a:t>
            </a:r>
            <a:r>
              <a:rPr lang="en-US" sz="1400" dirty="0"/>
              <a:t>. Then under the </a:t>
            </a:r>
            <a:r>
              <a:rPr lang="en-US" sz="1400" b="1" dirty="0"/>
              <a:t>Home </a:t>
            </a:r>
            <a:r>
              <a:rPr lang="en-US" sz="1400" dirty="0"/>
              <a:t>tab in Word select the </a:t>
            </a:r>
            <a:r>
              <a:rPr lang="en-US" sz="1400" b="1" dirty="0"/>
              <a:t>Paste</a:t>
            </a:r>
            <a:r>
              <a:rPr lang="en-US" sz="1400" dirty="0"/>
              <a:t> dropdown and click </a:t>
            </a:r>
            <a:r>
              <a:rPr lang="en-US" sz="1400" b="1" dirty="0"/>
              <a:t>Paste as Picture.</a:t>
            </a:r>
            <a:endParaRPr lang="en-US" sz="1400" dirty="0"/>
          </a:p>
        </p:txBody>
      </p:sp>
      <p:sp>
        <p:nvSpPr>
          <p:cNvPr id="6" name="Slide Number Placeholder 5">
            <a:extLst>
              <a:ext uri="{FF2B5EF4-FFF2-40B4-BE49-F238E27FC236}">
                <a16:creationId xmlns:a16="http://schemas.microsoft.com/office/drawing/2014/main" id="{B9A71F3A-37D5-4BAD-A2DD-928902ED1035}"/>
              </a:ext>
            </a:extLst>
          </p:cNvPr>
          <p:cNvSpPr>
            <a:spLocks noGrp="1"/>
          </p:cNvSpPr>
          <p:nvPr>
            <p:ph type="sldNum" sz="quarter" idx="14"/>
          </p:nvPr>
        </p:nvSpPr>
        <p:spPr/>
        <p:txBody>
          <a:bodyPr/>
          <a:lstStyle/>
          <a:p>
            <a:fld id="{EB4B8DE2-A4E8-46E4-8BBF-D75455EFF32C}" type="slidenum">
              <a:rPr lang="en-US" smtClean="0"/>
              <a:pPr/>
              <a:t>14</a:t>
            </a:fld>
            <a:endParaRPr lang="en-US"/>
          </a:p>
        </p:txBody>
      </p:sp>
      <p:sp>
        <p:nvSpPr>
          <p:cNvPr id="7" name="Footer Placeholder 6">
            <a:extLst>
              <a:ext uri="{FF2B5EF4-FFF2-40B4-BE49-F238E27FC236}">
                <a16:creationId xmlns:a16="http://schemas.microsoft.com/office/drawing/2014/main" id="{E98529E8-6907-4BE5-419B-CFDE4635093C}"/>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1403101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0"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1" name="Graphic 7">
            <a:extLst>
              <a:ext uri="{FF2B5EF4-FFF2-40B4-BE49-F238E27FC236}">
                <a16:creationId xmlns:a16="http://schemas.microsoft.com/office/drawing/2014/main" id="{33D38E42-4821-6747-AD61-92388D65642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2" name="Title 1">
            <a:extLst>
              <a:ext uri="{FF2B5EF4-FFF2-40B4-BE49-F238E27FC236}">
                <a16:creationId xmlns:a16="http://schemas.microsoft.com/office/drawing/2014/main" id="{147F7406-8309-C246-8CBF-9BB90C0CD289}"/>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5895" name="Text Placeholder 4">
            <a:extLst>
              <a:ext uri="{FF2B5EF4-FFF2-40B4-BE49-F238E27FC236}">
                <a16:creationId xmlns:a16="http://schemas.microsoft.com/office/drawing/2014/main" id="{277081E4-788E-3C40-9233-77DAE6E711D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3/7</a:t>
            </a:r>
          </a:p>
        </p:txBody>
      </p:sp>
      <p:sp>
        <p:nvSpPr>
          <p:cNvPr id="165896" name="TextBox 9">
            <a:extLst>
              <a:ext uri="{FF2B5EF4-FFF2-40B4-BE49-F238E27FC236}">
                <a16:creationId xmlns:a16="http://schemas.microsoft.com/office/drawing/2014/main" id="{80F5350D-68B2-F643-B739-B5C1DA9E35E8}"/>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Directory</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898" name="TextBox 11">
            <a:extLst>
              <a:ext uri="{FF2B5EF4-FFF2-40B4-BE49-F238E27FC236}">
                <a16:creationId xmlns:a16="http://schemas.microsoft.com/office/drawing/2014/main" id="{DE52E961-BA2E-7D49-9245-BD1FB34B5A8E}"/>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Firewall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Manager</a:t>
            </a:r>
          </a:p>
        </p:txBody>
      </p:sp>
      <p:sp>
        <p:nvSpPr>
          <p:cNvPr id="165899" name="TextBox 12">
            <a:extLst>
              <a:ext uri="{FF2B5EF4-FFF2-40B4-BE49-F238E27FC236}">
                <a16:creationId xmlns:a16="http://schemas.microsoft.com/office/drawing/2014/main" id="{E6D95FBB-6754-2D45-B10F-73837D3E14EA}"/>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5901" name="TextBox 15">
            <a:extLst>
              <a:ext uri="{FF2B5EF4-FFF2-40B4-BE49-F238E27FC236}">
                <a16:creationId xmlns:a16="http://schemas.microsoft.com/office/drawing/2014/main" id="{D193770A-AD01-6F46-BF50-E27DC00A6F86}"/>
              </a:ext>
            </a:extLst>
          </p:cNvPr>
          <p:cNvSpPr txBox="1">
            <a:spLocks noChangeArrowheads="1"/>
          </p:cNvSpPr>
          <p:nvPr/>
        </p:nvSpPr>
        <p:spPr bwMode="auto">
          <a:xfrm>
            <a:off x="2654025" y="316547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Simple AD</a:t>
            </a:r>
          </a:p>
        </p:txBody>
      </p:sp>
      <p:sp>
        <p:nvSpPr>
          <p:cNvPr id="165902" name="TextBox 16">
            <a:extLst>
              <a:ext uri="{FF2B5EF4-FFF2-40B4-BE49-F238E27FC236}">
                <a16:creationId xmlns:a16="http://schemas.microsoft.com/office/drawing/2014/main" id="{10E53AB2-9C71-9A42-A861-03FE085950F9}"/>
              </a:ext>
            </a:extLst>
          </p:cNvPr>
          <p:cNvSpPr txBox="1">
            <a:spLocks noChangeArrowheads="1"/>
          </p:cNvSpPr>
          <p:nvPr/>
        </p:nvSpPr>
        <p:spPr bwMode="auto">
          <a:xfrm>
            <a:off x="2654025" y="4175121"/>
            <a:ext cx="13430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 Connector</a:t>
            </a:r>
          </a:p>
        </p:txBody>
      </p:sp>
      <p:sp>
        <p:nvSpPr>
          <p:cNvPr id="165903" name="TextBox 18">
            <a:extLst>
              <a:ext uri="{FF2B5EF4-FFF2-40B4-BE49-F238E27FC236}">
                <a16:creationId xmlns:a16="http://schemas.microsoft.com/office/drawing/2014/main" id="{12D69122-DEC7-8A45-97A3-EAD026D021E4}"/>
              </a:ext>
            </a:extLst>
          </p:cNvPr>
          <p:cNvSpPr txBox="1">
            <a:spLocks noChangeArrowheads="1"/>
          </p:cNvSpPr>
          <p:nvPr/>
        </p:nvSpPr>
        <p:spPr bwMode="auto">
          <a:xfrm>
            <a:off x="2654025" y="5122859"/>
            <a:ext cx="1343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Microsoft AD</a:t>
            </a:r>
          </a:p>
        </p:txBody>
      </p:sp>
      <p:sp>
        <p:nvSpPr>
          <p:cNvPr id="165904" name="TextBox 20">
            <a:extLst>
              <a:ext uri="{FF2B5EF4-FFF2-40B4-BE49-F238E27FC236}">
                <a16:creationId xmlns:a16="http://schemas.microsoft.com/office/drawing/2014/main" id="{E91EFFA3-FB5B-124C-8236-31536D7D6585}"/>
              </a:ext>
            </a:extLst>
          </p:cNvPr>
          <p:cNvSpPr txBox="1">
            <a:spLocks noChangeArrowheads="1"/>
          </p:cNvSpPr>
          <p:nvPr/>
        </p:nvSpPr>
        <p:spPr bwMode="auto">
          <a:xfrm>
            <a:off x="6786564" y="314762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Add-on</a:t>
            </a:r>
          </a:p>
        </p:txBody>
      </p:sp>
      <p:sp>
        <p:nvSpPr>
          <p:cNvPr id="165905" name="TextBox 21">
            <a:extLst>
              <a:ext uri="{FF2B5EF4-FFF2-40B4-BE49-F238E27FC236}">
                <a16:creationId xmlns:a16="http://schemas.microsoft.com/office/drawing/2014/main" id="{9456A87A-355F-5B47-9547-B69B40DE8B89}"/>
              </a:ext>
            </a:extLst>
          </p:cNvPr>
          <p:cNvSpPr txBox="1">
            <a:spLocks noChangeArrowheads="1"/>
          </p:cNvSpPr>
          <p:nvPr/>
        </p:nvSpPr>
        <p:spPr bwMode="auto">
          <a:xfrm>
            <a:off x="7927277" y="3147628"/>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Permissions</a:t>
            </a:r>
          </a:p>
        </p:txBody>
      </p:sp>
      <p:sp>
        <p:nvSpPr>
          <p:cNvPr id="165906" name="TextBox 22">
            <a:extLst>
              <a:ext uri="{FF2B5EF4-FFF2-40B4-BE49-F238E27FC236}">
                <a16:creationId xmlns:a16="http://schemas.microsoft.com/office/drawing/2014/main" id="{89434A24-732D-0040-837F-A3A25609B830}"/>
              </a:ext>
            </a:extLst>
          </p:cNvPr>
          <p:cNvSpPr txBox="1">
            <a:spLocks noChangeArrowheads="1"/>
          </p:cNvSpPr>
          <p:nvPr/>
        </p:nvSpPr>
        <p:spPr bwMode="auto">
          <a:xfrm>
            <a:off x="9373048" y="3147628"/>
            <a:ext cx="14053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MFA token</a:t>
            </a:r>
          </a:p>
        </p:txBody>
      </p:sp>
      <p:sp>
        <p:nvSpPr>
          <p:cNvPr id="165907" name="TextBox 23">
            <a:extLst>
              <a:ext uri="{FF2B5EF4-FFF2-40B4-BE49-F238E27FC236}">
                <a16:creationId xmlns:a16="http://schemas.microsoft.com/office/drawing/2014/main" id="{CC9F9271-74FE-8F46-B158-E4ED89DD4C05}"/>
              </a:ext>
            </a:extLst>
          </p:cNvPr>
          <p:cNvSpPr txBox="1">
            <a:spLocks noChangeArrowheads="1"/>
          </p:cNvSpPr>
          <p:nvPr/>
        </p:nvSpPr>
        <p:spPr bwMode="auto">
          <a:xfrm>
            <a:off x="6786564" y="4149347"/>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STS</a:t>
            </a:r>
          </a:p>
        </p:txBody>
      </p:sp>
      <p:sp>
        <p:nvSpPr>
          <p:cNvPr id="165908" name="TextBox 24">
            <a:extLst>
              <a:ext uri="{FF2B5EF4-FFF2-40B4-BE49-F238E27FC236}">
                <a16:creationId xmlns:a16="http://schemas.microsoft.com/office/drawing/2014/main" id="{DFC3CC4F-AC2A-9E41-9E5D-23F259B0ED8F}"/>
              </a:ext>
            </a:extLst>
          </p:cNvPr>
          <p:cNvSpPr txBox="1">
            <a:spLocks noChangeArrowheads="1"/>
          </p:cNvSpPr>
          <p:nvPr/>
        </p:nvSpPr>
        <p:spPr bwMode="auto">
          <a:xfrm>
            <a:off x="7927277" y="4149347"/>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STS alternate</a:t>
            </a:r>
          </a:p>
        </p:txBody>
      </p:sp>
      <p:sp>
        <p:nvSpPr>
          <p:cNvPr id="165909" name="TextBox 25">
            <a:extLst>
              <a:ext uri="{FF2B5EF4-FFF2-40B4-BE49-F238E27FC236}">
                <a16:creationId xmlns:a16="http://schemas.microsoft.com/office/drawing/2014/main" id="{1C50B832-B6B3-7644-A8F9-63DA624CCC9D}"/>
              </a:ext>
            </a:extLst>
          </p:cNvPr>
          <p:cNvSpPr txBox="1">
            <a:spLocks noChangeArrowheads="1"/>
          </p:cNvSpPr>
          <p:nvPr/>
        </p:nvSpPr>
        <p:spPr bwMode="auto">
          <a:xfrm>
            <a:off x="9331834" y="4149347"/>
            <a:ext cx="149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Long-term security</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credential</a:t>
            </a:r>
          </a:p>
        </p:txBody>
      </p:sp>
      <p:sp>
        <p:nvSpPr>
          <p:cNvPr id="165910" name="TextBox 26">
            <a:extLst>
              <a:ext uri="{FF2B5EF4-FFF2-40B4-BE49-F238E27FC236}">
                <a16:creationId xmlns:a16="http://schemas.microsoft.com/office/drawing/2014/main" id="{3BF514E7-89C1-184D-A042-33C219565DDB}"/>
              </a:ext>
            </a:extLst>
          </p:cNvPr>
          <p:cNvSpPr txBox="1">
            <a:spLocks noChangeArrowheads="1"/>
          </p:cNvSpPr>
          <p:nvPr/>
        </p:nvSpPr>
        <p:spPr bwMode="auto">
          <a:xfrm>
            <a:off x="6786564" y="5129358"/>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Encrypted data</a:t>
            </a:r>
          </a:p>
        </p:txBody>
      </p:sp>
      <p:sp>
        <p:nvSpPr>
          <p:cNvPr id="165911" name="TextBox 27">
            <a:extLst>
              <a:ext uri="{FF2B5EF4-FFF2-40B4-BE49-F238E27FC236}">
                <a16:creationId xmlns:a16="http://schemas.microsoft.com/office/drawing/2014/main" id="{64ED5218-763D-0F43-8B47-797E12F428A9}"/>
              </a:ext>
            </a:extLst>
          </p:cNvPr>
          <p:cNvSpPr txBox="1">
            <a:spLocks noChangeArrowheads="1"/>
          </p:cNvSpPr>
          <p:nvPr/>
        </p:nvSpPr>
        <p:spPr bwMode="auto">
          <a:xfrm>
            <a:off x="7982282" y="5129358"/>
            <a:ext cx="14108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encryption key</a:t>
            </a:r>
          </a:p>
        </p:txBody>
      </p:sp>
      <p:sp>
        <p:nvSpPr>
          <p:cNvPr id="165912" name="TextBox 29">
            <a:extLst>
              <a:ext uri="{FF2B5EF4-FFF2-40B4-BE49-F238E27FC236}">
                <a16:creationId xmlns:a16="http://schemas.microsoft.com/office/drawing/2014/main" id="{A72793CC-CF40-214B-819B-BDB0EF3CE88C}"/>
              </a:ext>
            </a:extLst>
          </p:cNvPr>
          <p:cNvSpPr txBox="1">
            <a:spLocks noChangeArrowheads="1"/>
          </p:cNvSpPr>
          <p:nvPr/>
        </p:nvSpPr>
        <p:spPr bwMode="auto">
          <a:xfrm>
            <a:off x="10799256" y="3143039"/>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Role</a:t>
            </a:r>
          </a:p>
        </p:txBody>
      </p:sp>
      <p:sp>
        <p:nvSpPr>
          <p:cNvPr id="165913" name="TextBox 30">
            <a:extLst>
              <a:ext uri="{FF2B5EF4-FFF2-40B4-BE49-F238E27FC236}">
                <a16:creationId xmlns:a16="http://schemas.microsoft.com/office/drawing/2014/main" id="{E626748A-B2ED-E642-876E-BE68A0C51405}"/>
              </a:ext>
            </a:extLst>
          </p:cNvPr>
          <p:cNvSpPr txBox="1">
            <a:spLocks noChangeArrowheads="1"/>
          </p:cNvSpPr>
          <p:nvPr/>
        </p:nvSpPr>
        <p:spPr bwMode="auto">
          <a:xfrm>
            <a:off x="10799256" y="4149347"/>
            <a:ext cx="1260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IAM Access Analyzer</a:t>
            </a:r>
          </a:p>
        </p:txBody>
      </p:sp>
      <p:sp>
        <p:nvSpPr>
          <p:cNvPr id="42" name="TextBox 27">
            <a:extLst>
              <a:ext uri="{FF2B5EF4-FFF2-40B4-BE49-F238E27FC236}">
                <a16:creationId xmlns:a16="http://schemas.microsoft.com/office/drawing/2014/main" id="{DCAB6E0E-F37A-2B40-92FF-AC8FFEA6F38D}"/>
              </a:ext>
            </a:extLst>
          </p:cNvPr>
          <p:cNvSpPr txBox="1">
            <a:spLocks noChangeArrowheads="1"/>
          </p:cNvSpPr>
          <p:nvPr/>
        </p:nvSpPr>
        <p:spPr bwMode="auto">
          <a:xfrm>
            <a:off x="9340660" y="5129358"/>
            <a:ext cx="1493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Temporary security credential</a:t>
            </a:r>
          </a:p>
        </p:txBody>
      </p:sp>
      <p:sp>
        <p:nvSpPr>
          <p:cNvPr id="2" name="TextBox 27">
            <a:extLst>
              <a:ext uri="{FF2B5EF4-FFF2-40B4-BE49-F238E27FC236}">
                <a16:creationId xmlns:a16="http://schemas.microsoft.com/office/drawing/2014/main" id="{429DDA6D-CF77-D1D2-0732-FF5F0B416202}"/>
              </a:ext>
            </a:extLst>
          </p:cNvPr>
          <p:cNvSpPr txBox="1">
            <a:spLocks noChangeArrowheads="1"/>
          </p:cNvSpPr>
          <p:nvPr/>
        </p:nvSpPr>
        <p:spPr bwMode="auto">
          <a:xfrm>
            <a:off x="10778422" y="5129358"/>
            <a:ext cx="1289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IAM Roles Anywhere</a:t>
            </a:r>
          </a:p>
        </p:txBody>
      </p:sp>
      <p:pic>
        <p:nvPicPr>
          <p:cNvPr id="37" name="Graphic 36">
            <a:extLst>
              <a:ext uri="{FF2B5EF4-FFF2-40B4-BE49-F238E27FC236}">
                <a16:creationId xmlns:a16="http://schemas.microsoft.com/office/drawing/2014/main" id="{DCBCAA81-5857-7F0E-1B2E-0ECF12C09D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43804" y="4678929"/>
            <a:ext cx="457200" cy="457200"/>
          </a:xfrm>
          <a:prstGeom prst="rect">
            <a:avLst/>
          </a:prstGeom>
        </p:spPr>
      </p:pic>
      <p:pic>
        <p:nvPicPr>
          <p:cNvPr id="38" name="Graphic 37">
            <a:extLst>
              <a:ext uri="{FF2B5EF4-FFF2-40B4-BE49-F238E27FC236}">
                <a16:creationId xmlns:a16="http://schemas.microsoft.com/office/drawing/2014/main" id="{471EB064-0B8F-E863-C1B2-621E1398567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74192" y="2692395"/>
            <a:ext cx="457200" cy="457200"/>
          </a:xfrm>
          <a:prstGeom prst="rect">
            <a:avLst/>
          </a:prstGeom>
        </p:spPr>
      </p:pic>
      <p:pic>
        <p:nvPicPr>
          <p:cNvPr id="39" name="Graphic 38">
            <a:extLst>
              <a:ext uri="{FF2B5EF4-FFF2-40B4-BE49-F238E27FC236}">
                <a16:creationId xmlns:a16="http://schemas.microsoft.com/office/drawing/2014/main" id="{2575E821-E8ED-BD1D-13A2-3098EF25ED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57747" y="2697686"/>
            <a:ext cx="457200" cy="457200"/>
          </a:xfrm>
          <a:prstGeom prst="rect">
            <a:avLst/>
          </a:prstGeom>
        </p:spPr>
      </p:pic>
      <p:pic>
        <p:nvPicPr>
          <p:cNvPr id="40" name="Graphic 39">
            <a:extLst>
              <a:ext uri="{FF2B5EF4-FFF2-40B4-BE49-F238E27FC236}">
                <a16:creationId xmlns:a16="http://schemas.microsoft.com/office/drawing/2014/main" id="{07848400-A4AE-EB34-2410-521F8DC55D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47135" y="2675917"/>
            <a:ext cx="457200" cy="457200"/>
          </a:xfrm>
          <a:prstGeom prst="rect">
            <a:avLst/>
          </a:prstGeom>
        </p:spPr>
      </p:pic>
      <p:pic>
        <p:nvPicPr>
          <p:cNvPr id="41" name="Graphic 40">
            <a:extLst>
              <a:ext uri="{FF2B5EF4-FFF2-40B4-BE49-F238E27FC236}">
                <a16:creationId xmlns:a16="http://schemas.microsoft.com/office/drawing/2014/main" id="{0084F8B9-9261-2C67-8168-04427513529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43804" y="3696736"/>
            <a:ext cx="457200" cy="457200"/>
          </a:xfrm>
          <a:prstGeom prst="rect">
            <a:avLst/>
          </a:prstGeom>
        </p:spPr>
      </p:pic>
      <p:pic>
        <p:nvPicPr>
          <p:cNvPr id="43" name="Graphic 42">
            <a:extLst>
              <a:ext uri="{FF2B5EF4-FFF2-40B4-BE49-F238E27FC236}">
                <a16:creationId xmlns:a16="http://schemas.microsoft.com/office/drawing/2014/main" id="{BCD547CB-895C-F86E-D3E6-D97CB81CF3F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95562" y="4678929"/>
            <a:ext cx="457200" cy="457200"/>
          </a:xfrm>
          <a:prstGeom prst="rect">
            <a:avLst/>
          </a:prstGeom>
        </p:spPr>
      </p:pic>
      <p:pic>
        <p:nvPicPr>
          <p:cNvPr id="44" name="Graphic 43">
            <a:extLst>
              <a:ext uri="{FF2B5EF4-FFF2-40B4-BE49-F238E27FC236}">
                <a16:creationId xmlns:a16="http://schemas.microsoft.com/office/drawing/2014/main" id="{40D806E7-423A-A460-A607-93B93E71451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200731" y="3675105"/>
            <a:ext cx="457200" cy="457200"/>
          </a:xfrm>
          <a:prstGeom prst="rect">
            <a:avLst/>
          </a:prstGeom>
        </p:spPr>
      </p:pic>
      <p:pic>
        <p:nvPicPr>
          <p:cNvPr id="45" name="Graphic 44">
            <a:extLst>
              <a:ext uri="{FF2B5EF4-FFF2-40B4-BE49-F238E27FC236}">
                <a16:creationId xmlns:a16="http://schemas.microsoft.com/office/drawing/2014/main" id="{31CBF075-630D-B8EF-DB17-99E6E04CCA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82107" y="4678929"/>
            <a:ext cx="457200" cy="457200"/>
          </a:xfrm>
          <a:prstGeom prst="rect">
            <a:avLst/>
          </a:prstGeom>
        </p:spPr>
      </p:pic>
      <p:pic>
        <p:nvPicPr>
          <p:cNvPr id="46" name="Graphic 45">
            <a:extLst>
              <a:ext uri="{FF2B5EF4-FFF2-40B4-BE49-F238E27FC236}">
                <a16:creationId xmlns:a16="http://schemas.microsoft.com/office/drawing/2014/main" id="{60A051C5-5F3E-E6F0-C922-88A61DC730A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462665" y="4679793"/>
            <a:ext cx="457200" cy="457200"/>
          </a:xfrm>
          <a:prstGeom prst="rect">
            <a:avLst/>
          </a:prstGeom>
        </p:spPr>
      </p:pic>
      <p:pic>
        <p:nvPicPr>
          <p:cNvPr id="47" name="Graphic 46">
            <a:extLst>
              <a:ext uri="{FF2B5EF4-FFF2-40B4-BE49-F238E27FC236}">
                <a16:creationId xmlns:a16="http://schemas.microsoft.com/office/drawing/2014/main" id="{3A35B844-0287-4B30-AA54-EE6519D8CA4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460677" y="3696736"/>
            <a:ext cx="457200" cy="457200"/>
          </a:xfrm>
          <a:prstGeom prst="rect">
            <a:avLst/>
          </a:prstGeom>
        </p:spPr>
      </p:pic>
      <p:pic>
        <p:nvPicPr>
          <p:cNvPr id="48" name="Graphic 47">
            <a:extLst>
              <a:ext uri="{FF2B5EF4-FFF2-40B4-BE49-F238E27FC236}">
                <a16:creationId xmlns:a16="http://schemas.microsoft.com/office/drawing/2014/main" id="{6340EA13-B995-043B-DA0A-FA1E09D07E1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181471" y="3690251"/>
            <a:ext cx="457200" cy="457200"/>
          </a:xfrm>
          <a:prstGeom prst="rect">
            <a:avLst/>
          </a:prstGeom>
        </p:spPr>
      </p:pic>
      <p:pic>
        <p:nvPicPr>
          <p:cNvPr id="49" name="Graphic 48">
            <a:extLst>
              <a:ext uri="{FF2B5EF4-FFF2-40B4-BE49-F238E27FC236}">
                <a16:creationId xmlns:a16="http://schemas.microsoft.com/office/drawing/2014/main" id="{BC99F8B4-5FCD-17F3-8316-46F5BA5F5CA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189117" y="2692395"/>
            <a:ext cx="457200" cy="457200"/>
          </a:xfrm>
          <a:prstGeom prst="rect">
            <a:avLst/>
          </a:prstGeom>
        </p:spPr>
      </p:pic>
      <p:pic>
        <p:nvPicPr>
          <p:cNvPr id="50" name="Graphic 49">
            <a:extLst>
              <a:ext uri="{FF2B5EF4-FFF2-40B4-BE49-F238E27FC236}">
                <a16:creationId xmlns:a16="http://schemas.microsoft.com/office/drawing/2014/main" id="{A8A37859-68B5-3690-0631-BC70EE5A966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114676" y="2706684"/>
            <a:ext cx="457200" cy="457200"/>
          </a:xfrm>
          <a:prstGeom prst="rect">
            <a:avLst/>
          </a:prstGeom>
        </p:spPr>
      </p:pic>
      <p:pic>
        <p:nvPicPr>
          <p:cNvPr id="51" name="Graphic 50">
            <a:extLst>
              <a:ext uri="{FF2B5EF4-FFF2-40B4-BE49-F238E27FC236}">
                <a16:creationId xmlns:a16="http://schemas.microsoft.com/office/drawing/2014/main" id="{120BD703-A60A-929B-B70E-57BF42B2454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106080" y="4670616"/>
            <a:ext cx="457200" cy="457200"/>
          </a:xfrm>
          <a:prstGeom prst="rect">
            <a:avLst/>
          </a:prstGeom>
        </p:spPr>
      </p:pic>
      <p:pic>
        <p:nvPicPr>
          <p:cNvPr id="52" name="Graphic 51">
            <a:extLst>
              <a:ext uri="{FF2B5EF4-FFF2-40B4-BE49-F238E27FC236}">
                <a16:creationId xmlns:a16="http://schemas.microsoft.com/office/drawing/2014/main" id="{C8B70FB5-ADA1-6BFF-5A85-716395CF5F8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122613" y="3717921"/>
            <a:ext cx="457200" cy="457200"/>
          </a:xfrm>
          <a:prstGeom prst="rect">
            <a:avLst/>
          </a:prstGeom>
        </p:spPr>
      </p:pic>
      <p:sp>
        <p:nvSpPr>
          <p:cNvPr id="4" name="Slide Number Placeholder 3">
            <a:extLst>
              <a:ext uri="{FF2B5EF4-FFF2-40B4-BE49-F238E27FC236}">
                <a16:creationId xmlns:a16="http://schemas.microsoft.com/office/drawing/2014/main" id="{9013109F-366F-AAEF-413E-D0150D41592C}"/>
              </a:ext>
            </a:extLst>
          </p:cNvPr>
          <p:cNvSpPr>
            <a:spLocks noGrp="1"/>
          </p:cNvSpPr>
          <p:nvPr>
            <p:ph type="sldNum" sz="quarter" idx="11"/>
          </p:nvPr>
        </p:nvSpPr>
        <p:spPr/>
        <p:txBody>
          <a:bodyPr/>
          <a:lstStyle/>
          <a:p>
            <a:fld id="{EB4B8DE2-A4E8-46E4-8BBF-D75455EFF32C}" type="slidenum">
              <a:rPr lang="en-US" smtClean="0"/>
              <a:pPr/>
              <a:t>140</a:t>
            </a:fld>
            <a:endParaRPr lang="en-US"/>
          </a:p>
        </p:txBody>
      </p:sp>
      <p:sp>
        <p:nvSpPr>
          <p:cNvPr id="5" name="Footer Placeholder 4">
            <a:extLst>
              <a:ext uri="{FF2B5EF4-FFF2-40B4-BE49-F238E27FC236}">
                <a16:creationId xmlns:a16="http://schemas.microsoft.com/office/drawing/2014/main" id="{8C9BFA78-E068-C8E3-865A-9D8170B0B8D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3" name="Graphic 22">
            <a:extLst>
              <a:ext uri="{FF2B5EF4-FFF2-40B4-BE49-F238E27FC236}">
                <a16:creationId xmlns:a16="http://schemas.microsoft.com/office/drawing/2014/main" id="{CCEBA994-7FEA-2345-B690-98B9963B813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4"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5" name="Graphic 17">
            <a:extLst>
              <a:ext uri="{FF2B5EF4-FFF2-40B4-BE49-F238E27FC236}">
                <a16:creationId xmlns:a16="http://schemas.microsoft.com/office/drawing/2014/main" id="{633BC3DF-5160-6843-B872-94C5C92E5BF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6" name="Graphic 7">
            <a:extLst>
              <a:ext uri="{FF2B5EF4-FFF2-40B4-BE49-F238E27FC236}">
                <a16:creationId xmlns:a16="http://schemas.microsoft.com/office/drawing/2014/main" id="{CDECA41D-15A2-0D4F-B093-291602EE611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7" name="Title 1">
            <a:extLst>
              <a:ext uri="{FF2B5EF4-FFF2-40B4-BE49-F238E27FC236}">
                <a16:creationId xmlns:a16="http://schemas.microsoft.com/office/drawing/2014/main" id="{9EF752C7-85BF-3346-A8E0-8FE38311E857}"/>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6920" name="Text Placeholder 4">
            <a:extLst>
              <a:ext uri="{FF2B5EF4-FFF2-40B4-BE49-F238E27FC236}">
                <a16:creationId xmlns:a16="http://schemas.microsoft.com/office/drawing/2014/main" id="{69D80192-BE22-9B44-B732-FBE939BEF6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4/7</a:t>
            </a:r>
          </a:p>
        </p:txBody>
      </p:sp>
      <p:sp>
        <p:nvSpPr>
          <p:cNvPr id="166921" name="TextBox 9">
            <a:extLst>
              <a:ext uri="{FF2B5EF4-FFF2-40B4-BE49-F238E27FC236}">
                <a16:creationId xmlns:a16="http://schemas.microsoft.com/office/drawing/2014/main" id="{2ECF95BD-4A5C-F54C-9BFC-1DD9807AA62D}"/>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Key Management Service (AWS KMS)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3" name="TextBox 11">
            <a:extLst>
              <a:ext uri="{FF2B5EF4-FFF2-40B4-BE49-F238E27FC236}">
                <a16:creationId xmlns:a16="http://schemas.microsoft.com/office/drawing/2014/main" id="{BBEC601B-D650-7947-9D7F-6579E2990B0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Secrets Manager</a:t>
            </a:r>
          </a:p>
        </p:txBody>
      </p:sp>
      <p:sp>
        <p:nvSpPr>
          <p:cNvPr id="16692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Security Hub</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6927" name="TextBox 15">
            <a:extLst>
              <a:ext uri="{FF2B5EF4-FFF2-40B4-BE49-F238E27FC236}">
                <a16:creationId xmlns:a16="http://schemas.microsoft.com/office/drawing/2014/main" id="{DE54C0EB-234B-4D49-9F5A-51B371B0D16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Shield</a:t>
            </a:r>
          </a:p>
        </p:txBody>
      </p:sp>
      <p:sp>
        <p:nvSpPr>
          <p:cNvPr id="166928" name="TextBox 16">
            <a:extLst>
              <a:ext uri="{FF2B5EF4-FFF2-40B4-BE49-F238E27FC236}">
                <a16:creationId xmlns:a16="http://schemas.microsoft.com/office/drawing/2014/main" id="{9A2C7C81-3A29-854A-81D4-7A61DA4517C1}"/>
              </a:ext>
            </a:extLst>
          </p:cNvPr>
          <p:cNvSpPr txBox="1">
            <a:spLocks noChangeArrowheads="1"/>
          </p:cNvSpPr>
          <p:nvPr/>
        </p:nvSpPr>
        <p:spPr bwMode="auto">
          <a:xfrm>
            <a:off x="7223126" y="3260725"/>
            <a:ext cx="13874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Finding</a:t>
            </a:r>
          </a:p>
        </p:txBody>
      </p:sp>
      <p:sp>
        <p:nvSpPr>
          <p:cNvPr id="166929" name="TextBox 18">
            <a:extLst>
              <a:ext uri="{FF2B5EF4-FFF2-40B4-BE49-F238E27FC236}">
                <a16:creationId xmlns:a16="http://schemas.microsoft.com/office/drawing/2014/main" id="{F13F7B44-461A-2641-ADD7-DE3CC4DBBA9B}"/>
              </a:ext>
            </a:extLst>
          </p:cNvPr>
          <p:cNvSpPr txBox="1">
            <a:spLocks noChangeArrowheads="1"/>
          </p:cNvSpPr>
          <p:nvPr/>
        </p:nvSpPr>
        <p:spPr bwMode="auto">
          <a:xfrm>
            <a:off x="9503534"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Shield Advanced</a:t>
            </a:r>
          </a:p>
        </p:txBody>
      </p:sp>
      <p:pic>
        <p:nvPicPr>
          <p:cNvPr id="166930" name="Graphic 6">
            <a:extLst>
              <a:ext uri="{FF2B5EF4-FFF2-40B4-BE49-F238E27FC236}">
                <a16:creationId xmlns:a16="http://schemas.microsoft.com/office/drawing/2014/main" id="{A8ED4296-57FE-FE49-93BA-93AC6AE633A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97108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31" name="Graphic 20">
            <a:extLst>
              <a:ext uri="{FF2B5EF4-FFF2-40B4-BE49-F238E27FC236}">
                <a16:creationId xmlns:a16="http://schemas.microsoft.com/office/drawing/2014/main" id="{143D6D5F-5AB3-F24A-9D3C-0383FC6BCE8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91438"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6">
            <a:extLst>
              <a:ext uri="{FF2B5EF4-FFF2-40B4-BE49-F238E27FC236}">
                <a16:creationId xmlns:a16="http://schemas.microsoft.com/office/drawing/2014/main" id="{81AC07AF-5809-A835-AE20-25F98614714C}"/>
              </a:ext>
            </a:extLst>
          </p:cNvPr>
          <p:cNvSpPr txBox="1">
            <a:spLocks noChangeArrowheads="1"/>
          </p:cNvSpPr>
          <p:nvPr/>
        </p:nvSpPr>
        <p:spPr bwMode="auto">
          <a:xfrm>
            <a:off x="2689293" y="3260725"/>
            <a:ext cx="13874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External Key Store (XKS)</a:t>
            </a:r>
          </a:p>
        </p:txBody>
      </p:sp>
      <p:pic>
        <p:nvPicPr>
          <p:cNvPr id="5" name="Graphic 20">
            <a:extLst>
              <a:ext uri="{FF2B5EF4-FFF2-40B4-BE49-F238E27FC236}">
                <a16:creationId xmlns:a16="http://schemas.microsoft.com/office/drawing/2014/main" id="{5B4DE1AF-E02C-FF4B-8B24-B58FCA979AA7}"/>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315760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3BFF687-FC82-4770-285A-FD537771BE3D}"/>
              </a:ext>
            </a:extLst>
          </p:cNvPr>
          <p:cNvSpPr>
            <a:spLocks noGrp="1"/>
          </p:cNvSpPr>
          <p:nvPr>
            <p:ph type="sldNum" sz="quarter" idx="11"/>
          </p:nvPr>
        </p:nvSpPr>
        <p:spPr/>
        <p:txBody>
          <a:bodyPr/>
          <a:lstStyle/>
          <a:p>
            <a:fld id="{EB4B8DE2-A4E8-46E4-8BBF-D75455EFF32C}" type="slidenum">
              <a:rPr lang="en-US" smtClean="0"/>
              <a:pPr/>
              <a:t>141</a:t>
            </a:fld>
            <a:endParaRPr lang="en-US"/>
          </a:p>
        </p:txBody>
      </p:sp>
      <p:sp>
        <p:nvSpPr>
          <p:cNvPr id="6" name="Footer Placeholder 5">
            <a:extLst>
              <a:ext uri="{FF2B5EF4-FFF2-40B4-BE49-F238E27FC236}">
                <a16:creationId xmlns:a16="http://schemas.microsoft.com/office/drawing/2014/main" id="{D6AD7E24-0AD4-7303-5A1D-4C339CEAB57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7" name="Graphic 8">
            <a:extLst>
              <a:ext uri="{FF2B5EF4-FFF2-40B4-BE49-F238E27FC236}">
                <a16:creationId xmlns:a16="http://schemas.microsoft.com/office/drawing/2014/main" id="{BCE2E1E0-C343-8D49-A626-A57A656C882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8" name="Graphic 20">
            <a:extLst>
              <a:ext uri="{FF2B5EF4-FFF2-40B4-BE49-F238E27FC236}">
                <a16:creationId xmlns:a16="http://schemas.microsoft.com/office/drawing/2014/main" id="{D4A5EEED-898E-8344-9482-2FC1F44DC9E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5/7</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WAF</a:t>
            </a:r>
          </a:p>
        </p:txBody>
      </p:sp>
      <p:sp>
        <p:nvSpPr>
          <p:cNvPr id="167947" name="TextBox 12">
            <a:extLst>
              <a:ext uri="{FF2B5EF4-FFF2-40B4-BE49-F238E27FC236}">
                <a16:creationId xmlns:a16="http://schemas.microsoft.com/office/drawing/2014/main" id="{C03C439C-DCCA-CB47-9764-79BDF1E11B9B}"/>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Detective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67952" name="Graphic 16">
            <a:extLst>
              <a:ext uri="{FF2B5EF4-FFF2-40B4-BE49-F238E27FC236}">
                <a16:creationId xmlns:a16="http://schemas.microsoft.com/office/drawing/2014/main" id="{17ADDB85-7DB1-9242-9F4A-0836EBC4A8F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953" name="TextBox 17">
            <a:extLst>
              <a:ext uri="{FF2B5EF4-FFF2-40B4-BE49-F238E27FC236}">
                <a16:creationId xmlns:a16="http://schemas.microsoft.com/office/drawing/2014/main" id="{6D7FF474-3279-9F4E-95E0-58B5012297D4}"/>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Resource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Access Manager</a:t>
            </a:r>
          </a:p>
        </p:txBody>
      </p:sp>
      <p:sp>
        <p:nvSpPr>
          <p:cNvPr id="20" name="TextBox 15">
            <a:extLst>
              <a:ext uri="{FF2B5EF4-FFF2-40B4-BE49-F238E27FC236}">
                <a16:creationId xmlns:a16="http://schemas.microsoft.com/office/drawing/2014/main" id="{B6B67060-5AFF-D342-9964-58364BD468C5}"/>
              </a:ext>
            </a:extLst>
          </p:cNvPr>
          <p:cNvSpPr txBox="1">
            <a:spLocks noChangeArrowheads="1"/>
          </p:cNvSpPr>
          <p:nvPr/>
        </p:nvSpPr>
        <p:spPr bwMode="auto">
          <a:xfrm>
            <a:off x="5566175" y="3213874"/>
            <a:ext cx="11805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Managed rule</a:t>
            </a:r>
          </a:p>
        </p:txBody>
      </p:sp>
      <p:sp>
        <p:nvSpPr>
          <p:cNvPr id="22" name="TextBox 15">
            <a:extLst>
              <a:ext uri="{FF2B5EF4-FFF2-40B4-BE49-F238E27FC236}">
                <a16:creationId xmlns:a16="http://schemas.microsoft.com/office/drawing/2014/main" id="{43E79B42-1DC5-3447-94A2-E1B5EF268513}"/>
              </a:ext>
            </a:extLst>
          </p:cNvPr>
          <p:cNvSpPr txBox="1">
            <a:spLocks noChangeArrowheads="1"/>
          </p:cNvSpPr>
          <p:nvPr/>
        </p:nvSpPr>
        <p:spPr bwMode="auto">
          <a:xfrm>
            <a:off x="4524410" y="3213874"/>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sp>
        <p:nvSpPr>
          <p:cNvPr id="24" name="TextBox 15">
            <a:extLst>
              <a:ext uri="{FF2B5EF4-FFF2-40B4-BE49-F238E27FC236}">
                <a16:creationId xmlns:a16="http://schemas.microsoft.com/office/drawing/2014/main" id="{2566EFC6-7A85-334F-B003-E76992C00F62}"/>
              </a:ext>
            </a:extLst>
          </p:cNvPr>
          <p:cNvSpPr txBox="1">
            <a:spLocks noChangeArrowheads="1"/>
          </p:cNvSpPr>
          <p:nvPr/>
        </p:nvSpPr>
        <p:spPr bwMode="auto">
          <a:xfrm>
            <a:off x="5606006"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Labels</a:t>
            </a:r>
          </a:p>
        </p:txBody>
      </p:sp>
      <p:sp>
        <p:nvSpPr>
          <p:cNvPr id="26" name="TextBox 15">
            <a:extLst>
              <a:ext uri="{FF2B5EF4-FFF2-40B4-BE49-F238E27FC236}">
                <a16:creationId xmlns:a16="http://schemas.microsoft.com/office/drawing/2014/main" id="{B66FADB8-84E5-A447-BEDE-FC1D37196699}"/>
              </a:ext>
            </a:extLst>
          </p:cNvPr>
          <p:cNvSpPr txBox="1">
            <a:spLocks noChangeArrowheads="1"/>
          </p:cNvSpPr>
          <p:nvPr/>
        </p:nvSpPr>
        <p:spPr bwMode="auto">
          <a:xfrm>
            <a:off x="4524410" y="4031455"/>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Filtering rule</a:t>
            </a:r>
          </a:p>
        </p:txBody>
      </p:sp>
      <p:sp>
        <p:nvSpPr>
          <p:cNvPr id="28" name="TextBox 15">
            <a:extLst>
              <a:ext uri="{FF2B5EF4-FFF2-40B4-BE49-F238E27FC236}">
                <a16:creationId xmlns:a16="http://schemas.microsoft.com/office/drawing/2014/main" id="{5191B3A1-0407-4B49-860C-2215C9C01D4C}"/>
              </a:ext>
            </a:extLst>
          </p:cNvPr>
          <p:cNvSpPr txBox="1">
            <a:spLocks noChangeArrowheads="1"/>
          </p:cNvSpPr>
          <p:nvPr/>
        </p:nvSpPr>
        <p:spPr bwMode="auto">
          <a:xfrm>
            <a:off x="5606006"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Bad bot</a:t>
            </a:r>
          </a:p>
        </p:txBody>
      </p:sp>
      <p:sp>
        <p:nvSpPr>
          <p:cNvPr id="30" name="TextBox 15">
            <a:extLst>
              <a:ext uri="{FF2B5EF4-FFF2-40B4-BE49-F238E27FC236}">
                <a16:creationId xmlns:a16="http://schemas.microsoft.com/office/drawing/2014/main" id="{0864CA8A-0630-F84F-9359-9F6EBFBB3D0E}"/>
              </a:ext>
            </a:extLst>
          </p:cNvPr>
          <p:cNvSpPr txBox="1">
            <a:spLocks noChangeArrowheads="1"/>
          </p:cNvSpPr>
          <p:nvPr/>
        </p:nvSpPr>
        <p:spPr bwMode="auto">
          <a:xfrm>
            <a:off x="4524410" y="4849036"/>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a:t>
            </a:r>
          </a:p>
        </p:txBody>
      </p:sp>
      <p:sp>
        <p:nvSpPr>
          <p:cNvPr id="32" name="TextBox 15">
            <a:extLst>
              <a:ext uri="{FF2B5EF4-FFF2-40B4-BE49-F238E27FC236}">
                <a16:creationId xmlns:a16="http://schemas.microsoft.com/office/drawing/2014/main" id="{99975C1C-8275-8646-9509-07D13434704F}"/>
              </a:ext>
            </a:extLst>
          </p:cNvPr>
          <p:cNvSpPr txBox="1">
            <a:spLocks noChangeArrowheads="1"/>
          </p:cNvSpPr>
          <p:nvPr/>
        </p:nvSpPr>
        <p:spPr bwMode="auto">
          <a:xfrm>
            <a:off x="4524410" y="5666617"/>
            <a:ext cx="11008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 control</a:t>
            </a:r>
          </a:p>
        </p:txBody>
      </p:sp>
      <p:sp>
        <p:nvSpPr>
          <p:cNvPr id="2" name="TextBox 9">
            <a:extLst>
              <a:ext uri="{FF2B5EF4-FFF2-40B4-BE49-F238E27FC236}">
                <a16:creationId xmlns:a16="http://schemas.microsoft.com/office/drawing/2014/main" id="{75DED468-35DD-9444-2EED-CA333CDBD44B}"/>
              </a:ext>
            </a:extLst>
          </p:cNvPr>
          <p:cNvSpPr txBox="1">
            <a:spLocks noChangeArrowheads="1"/>
          </p:cNvSpPr>
          <p:nvPr/>
        </p:nvSpPr>
        <p:spPr bwMode="auto">
          <a:xfrm>
            <a:off x="2249488" y="1944688"/>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AWS IAM Identity Center </a:t>
            </a:r>
            <a:endParaRPr lang="en-US" altLang="en-US" sz="1000">
              <a:latin typeface="Arial" panose="020B0604020202020204" pitchFamily="34" charset="0"/>
              <a:ea typeface="Amazon Ember" panose="020B0603020204020204" pitchFamily="34" charset="0"/>
              <a:cs typeface="Arial" panose="020B0604020202020204" pitchFamily="34" charset="0"/>
            </a:endParaRPr>
          </a:p>
        </p:txBody>
      </p:sp>
      <p:pic>
        <p:nvPicPr>
          <p:cNvPr id="34" name="Graphic 33">
            <a:extLst>
              <a:ext uri="{FF2B5EF4-FFF2-40B4-BE49-F238E27FC236}">
                <a16:creationId xmlns:a16="http://schemas.microsoft.com/office/drawing/2014/main" id="{F0268248-21AE-CA99-C48F-7940C9CF63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9431" y="2756674"/>
            <a:ext cx="457200" cy="457200"/>
          </a:xfrm>
          <a:prstGeom prst="rect">
            <a:avLst/>
          </a:prstGeom>
        </p:spPr>
      </p:pic>
      <p:pic>
        <p:nvPicPr>
          <p:cNvPr id="35" name="Graphic 34">
            <a:extLst>
              <a:ext uri="{FF2B5EF4-FFF2-40B4-BE49-F238E27FC236}">
                <a16:creationId xmlns:a16="http://schemas.microsoft.com/office/drawing/2014/main" id="{766825DA-6816-D32E-F22D-F4343F735B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27855" y="2756674"/>
            <a:ext cx="457200" cy="457200"/>
          </a:xfrm>
          <a:prstGeom prst="rect">
            <a:avLst/>
          </a:prstGeom>
        </p:spPr>
      </p:pic>
      <p:pic>
        <p:nvPicPr>
          <p:cNvPr id="36" name="Graphic 35">
            <a:extLst>
              <a:ext uri="{FF2B5EF4-FFF2-40B4-BE49-F238E27FC236}">
                <a16:creationId xmlns:a16="http://schemas.microsoft.com/office/drawing/2014/main" id="{4E71DF30-F142-5826-8B63-1D9C526A57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60599" y="3574255"/>
            <a:ext cx="457200" cy="457200"/>
          </a:xfrm>
          <a:prstGeom prst="rect">
            <a:avLst/>
          </a:prstGeom>
        </p:spPr>
      </p:pic>
      <p:pic>
        <p:nvPicPr>
          <p:cNvPr id="37" name="Graphic 36">
            <a:extLst>
              <a:ext uri="{FF2B5EF4-FFF2-40B4-BE49-F238E27FC236}">
                <a16:creationId xmlns:a16="http://schemas.microsoft.com/office/drawing/2014/main" id="{3780A0DD-3579-62BF-CB30-50B4ED3B65E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45206" y="3574255"/>
            <a:ext cx="457200" cy="457200"/>
          </a:xfrm>
          <a:prstGeom prst="rect">
            <a:avLst/>
          </a:prstGeom>
        </p:spPr>
      </p:pic>
      <p:pic>
        <p:nvPicPr>
          <p:cNvPr id="38" name="Graphic 37">
            <a:extLst>
              <a:ext uri="{FF2B5EF4-FFF2-40B4-BE49-F238E27FC236}">
                <a16:creationId xmlns:a16="http://schemas.microsoft.com/office/drawing/2014/main" id="{FD78E290-81DC-EC9D-BEF2-8C103C7C736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54375" y="5209417"/>
            <a:ext cx="457200" cy="457200"/>
          </a:xfrm>
          <a:prstGeom prst="rect">
            <a:avLst/>
          </a:prstGeom>
        </p:spPr>
      </p:pic>
      <p:pic>
        <p:nvPicPr>
          <p:cNvPr id="39" name="Graphic 38">
            <a:extLst>
              <a:ext uri="{FF2B5EF4-FFF2-40B4-BE49-F238E27FC236}">
                <a16:creationId xmlns:a16="http://schemas.microsoft.com/office/drawing/2014/main" id="{C0DFA707-F647-DA79-FA3B-43E63D57030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45206" y="4391836"/>
            <a:ext cx="457200" cy="457200"/>
          </a:xfrm>
          <a:prstGeom prst="rect">
            <a:avLst/>
          </a:prstGeom>
        </p:spPr>
      </p:pic>
      <p:pic>
        <p:nvPicPr>
          <p:cNvPr id="40" name="Graphic 39">
            <a:extLst>
              <a:ext uri="{FF2B5EF4-FFF2-40B4-BE49-F238E27FC236}">
                <a16:creationId xmlns:a16="http://schemas.microsoft.com/office/drawing/2014/main" id="{BC7734E5-C016-88DF-3801-6942485CF3D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27597" y="4391836"/>
            <a:ext cx="457200" cy="457200"/>
          </a:xfrm>
          <a:prstGeom prst="rect">
            <a:avLst/>
          </a:prstGeom>
        </p:spPr>
      </p:pic>
      <p:sp>
        <p:nvSpPr>
          <p:cNvPr id="4" name="Slide Number Placeholder 3">
            <a:extLst>
              <a:ext uri="{FF2B5EF4-FFF2-40B4-BE49-F238E27FC236}">
                <a16:creationId xmlns:a16="http://schemas.microsoft.com/office/drawing/2014/main" id="{E0ACB44A-AA73-BEA9-FED2-C87D4E82F4E6}"/>
              </a:ext>
            </a:extLst>
          </p:cNvPr>
          <p:cNvSpPr>
            <a:spLocks noGrp="1"/>
          </p:cNvSpPr>
          <p:nvPr>
            <p:ph type="sldNum" sz="quarter" idx="11"/>
          </p:nvPr>
        </p:nvSpPr>
        <p:spPr/>
        <p:txBody>
          <a:bodyPr/>
          <a:lstStyle/>
          <a:p>
            <a:fld id="{EB4B8DE2-A4E8-46E4-8BBF-D75455EFF32C}" type="slidenum">
              <a:rPr lang="en-US" smtClean="0"/>
              <a:pPr/>
              <a:t>142</a:t>
            </a:fld>
            <a:endParaRPr lang="en-US"/>
          </a:p>
        </p:txBody>
      </p:sp>
      <p:sp>
        <p:nvSpPr>
          <p:cNvPr id="5" name="Footer Placeholder 4">
            <a:extLst>
              <a:ext uri="{FF2B5EF4-FFF2-40B4-BE49-F238E27FC236}">
                <a16:creationId xmlns:a16="http://schemas.microsoft.com/office/drawing/2014/main" id="{02995C3F-104F-40F0-3143-521E2D8DC0C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Audit Manager</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Network Firewall</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50" name="TextBox 15">
            <a:extLst>
              <a:ext uri="{FF2B5EF4-FFF2-40B4-BE49-F238E27FC236}">
                <a16:creationId xmlns:a16="http://schemas.microsoft.com/office/drawing/2014/main" id="{6CAEF471-7D09-7749-9B88-8178BD3FBB6D}"/>
              </a:ext>
            </a:extLst>
          </p:cNvPr>
          <p:cNvSpPr txBox="1">
            <a:spLocks noChangeArrowheads="1"/>
          </p:cNvSpPr>
          <p:nvPr/>
        </p:nvSpPr>
        <p:spPr bwMode="auto">
          <a:xfrm>
            <a:off x="4960940" y="3260725"/>
            <a:ext cx="1368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Endpoints</a:t>
            </a:r>
          </a:p>
        </p:txBody>
      </p: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7511" y="1184275"/>
            <a:ext cx="762000" cy="762000"/>
          </a:xfrm>
          <a:prstGeom prst="rect">
            <a:avLst/>
          </a:prstGeom>
        </p:spPr>
      </p:pic>
      <p:pic>
        <p:nvPicPr>
          <p:cNvPr id="24" name="Graphic 23">
            <a:extLst>
              <a:ext uri="{FF2B5EF4-FFF2-40B4-BE49-F238E27FC236}">
                <a16:creationId xmlns:a16="http://schemas.microsoft.com/office/drawing/2014/main" id="{F278EA87-1989-1E4D-A5DF-6B8BD126F5A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405438" y="2803525"/>
            <a:ext cx="457200" cy="4572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989263" y="1182688"/>
            <a:ext cx="762000" cy="762000"/>
          </a:xfrm>
          <a:prstGeom prst="rect">
            <a:avLst/>
          </a:prstGeom>
        </p:spPr>
      </p:pic>
      <p:sp>
        <p:nvSpPr>
          <p:cNvPr id="29" name="TextBox 12">
            <a:extLst>
              <a:ext uri="{FF2B5EF4-FFF2-40B4-BE49-F238E27FC236}">
                <a16:creationId xmlns:a16="http://schemas.microsoft.com/office/drawing/2014/main" id="{F344EA4A-61C0-3F43-A0AD-AF491CC20C2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Signer</a:t>
            </a:r>
          </a:p>
        </p:txBody>
      </p:sp>
      <p:pic>
        <p:nvPicPr>
          <p:cNvPr id="32" name="Graphic 31">
            <a:extLst>
              <a:ext uri="{FF2B5EF4-FFF2-40B4-BE49-F238E27FC236}">
                <a16:creationId xmlns:a16="http://schemas.microsoft.com/office/drawing/2014/main" id="{A814F543-8406-5247-88C9-46B6244B9F0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535273" y="1182688"/>
            <a:ext cx="762000" cy="762000"/>
          </a:xfrm>
          <a:prstGeom prst="rect">
            <a:avLst/>
          </a:prstGeom>
        </p:spPr>
      </p:pic>
      <p:pic>
        <p:nvPicPr>
          <p:cNvPr id="2" name="Graphic 16">
            <a:extLst>
              <a:ext uri="{FF2B5EF4-FFF2-40B4-BE49-F238E27FC236}">
                <a16:creationId xmlns:a16="http://schemas.microsoft.com/office/drawing/2014/main" id="{032A4870-4B3E-E121-FEC5-CB5A6D969DC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7">
            <a:extLst>
              <a:ext uri="{FF2B5EF4-FFF2-40B4-BE49-F238E27FC236}">
                <a16:creationId xmlns:a16="http://schemas.microsoft.com/office/drawing/2014/main" id="{C6A98373-DCB2-8256-3EE3-9C20CD7093F2}"/>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Private Certificate Authority</a:t>
            </a:r>
          </a:p>
        </p:txBody>
      </p:sp>
      <p:sp>
        <p:nvSpPr>
          <p:cNvPr id="5" name="Slide Number Placeholder 4">
            <a:extLst>
              <a:ext uri="{FF2B5EF4-FFF2-40B4-BE49-F238E27FC236}">
                <a16:creationId xmlns:a16="http://schemas.microsoft.com/office/drawing/2014/main" id="{426A25BD-EE32-768D-5E5B-7CE48BE34A62}"/>
              </a:ext>
            </a:extLst>
          </p:cNvPr>
          <p:cNvSpPr>
            <a:spLocks noGrp="1"/>
          </p:cNvSpPr>
          <p:nvPr>
            <p:ph type="sldNum" sz="quarter" idx="11"/>
          </p:nvPr>
        </p:nvSpPr>
        <p:spPr/>
        <p:txBody>
          <a:bodyPr/>
          <a:lstStyle/>
          <a:p>
            <a:fld id="{EB4B8DE2-A4E8-46E4-8BBF-D75455EFF32C}" type="slidenum">
              <a:rPr lang="en-US" smtClean="0"/>
              <a:pPr/>
              <a:t>143</a:t>
            </a:fld>
            <a:endParaRPr lang="en-US"/>
          </a:p>
        </p:txBody>
      </p:sp>
      <p:sp>
        <p:nvSpPr>
          <p:cNvPr id="6" name="Footer Placeholder 5">
            <a:extLst>
              <a:ext uri="{FF2B5EF4-FFF2-40B4-BE49-F238E27FC236}">
                <a16:creationId xmlns:a16="http://schemas.microsoft.com/office/drawing/2014/main" id="{80EB2FE6-CDA2-7688-0567-9592CAC32B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40538631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40" name="Title 1">
            <a:extLst>
              <a:ext uri="{FF2B5EF4-FFF2-40B4-BE49-F238E27FC236}">
                <a16:creationId xmlns:a16="http://schemas.microsoft.com/office/drawing/2014/main" id="{E8DE5034-A4DE-8941-92FF-D3EE260983D1}"/>
              </a:ext>
            </a:extLst>
          </p:cNvPr>
          <p:cNvSpPr>
            <a:spLocks noGrp="1" noChangeArrowheads="1"/>
          </p:cNvSpPr>
          <p:nvPr>
            <p:ph type="title"/>
          </p:nvPr>
        </p:nvSpPr>
        <p:spPr>
          <a:xfrm>
            <a:off x="241300" y="365125"/>
            <a:ext cx="8637588" cy="644525"/>
          </a:xfrm>
        </p:spPr>
        <p:txBody>
          <a:bodyPr/>
          <a:lstStyle/>
          <a:p>
            <a:pPr eaLnBrk="1" hangingPunct="1"/>
            <a:r>
              <a:rPr lang="en-US" altLang="en-US"/>
              <a:t>Security, Identity, &amp; Compliance</a:t>
            </a:r>
          </a:p>
        </p:txBody>
      </p:sp>
      <p:sp>
        <p:nvSpPr>
          <p:cNvPr id="167943" name="Text Placeholder 4">
            <a:extLst>
              <a:ext uri="{FF2B5EF4-FFF2-40B4-BE49-F238E27FC236}">
                <a16:creationId xmlns:a16="http://schemas.microsoft.com/office/drawing/2014/main" id="{704E36F6-DC06-384B-AE7B-5999E3A51D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7/7</a:t>
            </a:r>
          </a:p>
        </p:txBody>
      </p:sp>
      <p:sp>
        <p:nvSpPr>
          <p:cNvPr id="167944" name="TextBox 9">
            <a:extLst>
              <a:ext uri="{FF2B5EF4-FFF2-40B4-BE49-F238E27FC236}">
                <a16:creationId xmlns:a16="http://schemas.microsoft.com/office/drawing/2014/main" id="{4B21EF0F-73FB-0346-9A1A-3217EB6C355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Verified Permissions</a:t>
            </a:r>
          </a:p>
        </p:txBody>
      </p:sp>
      <p:cxnSp>
        <p:nvCxnSpPr>
          <p:cNvPr id="11" name="Straight Connector 10">
            <a:extLst>
              <a:ext uri="{FF2B5EF4-FFF2-40B4-BE49-F238E27FC236}">
                <a16:creationId xmlns:a16="http://schemas.microsoft.com/office/drawing/2014/main" id="{36904FDE-722A-6741-BFA1-4933A283507F}"/>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67946" name="TextBox 11">
            <a:extLst>
              <a:ext uri="{FF2B5EF4-FFF2-40B4-BE49-F238E27FC236}">
                <a16:creationId xmlns:a16="http://schemas.microsoft.com/office/drawing/2014/main" id="{9F10FCAD-62F6-EF4D-B490-683D2FF31BB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Security Lake</a:t>
            </a:r>
          </a:p>
        </p:txBody>
      </p:sp>
      <p:cxnSp>
        <p:nvCxnSpPr>
          <p:cNvPr id="14" name="Straight Connector 13">
            <a:extLst>
              <a:ext uri="{FF2B5EF4-FFF2-40B4-BE49-F238E27FC236}">
                <a16:creationId xmlns:a16="http://schemas.microsoft.com/office/drawing/2014/main" id="{5815EB59-DFCE-1248-A0B3-0C5CA0CDE02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95D98C-B83C-0048-9AEB-79E3323D4D1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0E94C909-26E0-EB4E-B3BD-BEF519201D78}"/>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247511" y="1184275"/>
            <a:ext cx="762000" cy="762000"/>
          </a:xfrm>
          <a:prstGeom prst="rect">
            <a:avLst/>
          </a:prstGeom>
        </p:spPr>
      </p:pic>
      <p:pic>
        <p:nvPicPr>
          <p:cNvPr id="27" name="Graphic 26">
            <a:extLst>
              <a:ext uri="{FF2B5EF4-FFF2-40B4-BE49-F238E27FC236}">
                <a16:creationId xmlns:a16="http://schemas.microsoft.com/office/drawing/2014/main" id="{7D74ADE9-D167-C24C-BEF4-8CF4097C35D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989263" y="1182688"/>
            <a:ext cx="762000" cy="762000"/>
          </a:xfrm>
          <a:prstGeom prst="rect">
            <a:avLst/>
          </a:prstGeom>
        </p:spPr>
      </p:pic>
      <p:sp>
        <p:nvSpPr>
          <p:cNvPr id="3" name="Slide Number Placeholder 2">
            <a:extLst>
              <a:ext uri="{FF2B5EF4-FFF2-40B4-BE49-F238E27FC236}">
                <a16:creationId xmlns:a16="http://schemas.microsoft.com/office/drawing/2014/main" id="{F3A98FCF-9140-7AF9-10D3-0DEF4DE706F6}"/>
              </a:ext>
            </a:extLst>
          </p:cNvPr>
          <p:cNvSpPr>
            <a:spLocks noGrp="1"/>
          </p:cNvSpPr>
          <p:nvPr>
            <p:ph type="sldNum" sz="quarter" idx="11"/>
          </p:nvPr>
        </p:nvSpPr>
        <p:spPr/>
        <p:txBody>
          <a:bodyPr/>
          <a:lstStyle/>
          <a:p>
            <a:fld id="{EB4B8DE2-A4E8-46E4-8BBF-D75455EFF32C}" type="slidenum">
              <a:rPr lang="en-US" smtClean="0"/>
              <a:pPr/>
              <a:t>144</a:t>
            </a:fld>
            <a:endParaRPr lang="en-US"/>
          </a:p>
        </p:txBody>
      </p:sp>
      <p:sp>
        <p:nvSpPr>
          <p:cNvPr id="4" name="Footer Placeholder 3">
            <a:extLst>
              <a:ext uri="{FF2B5EF4-FFF2-40B4-BE49-F238E27FC236}">
                <a16:creationId xmlns:a16="http://schemas.microsoft.com/office/drawing/2014/main" id="{EBBF0260-5245-9253-D274-628984B0838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2742118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C6D0239-61AB-EDEA-3535-FBF30AF57F18}"/>
              </a:ext>
            </a:extLst>
          </p:cNvPr>
          <p:cNvSpPr>
            <a:spLocks noGrp="1"/>
          </p:cNvSpPr>
          <p:nvPr>
            <p:ph type="sldNum" sz="quarter" idx="10"/>
          </p:nvPr>
        </p:nvSpPr>
        <p:spPr/>
        <p:txBody>
          <a:bodyPr/>
          <a:lstStyle/>
          <a:p>
            <a:fld id="{EB4B8DE2-A4E8-46E4-8BBF-D75455EFF32C}" type="slidenum">
              <a:rPr lang="en-US" smtClean="0"/>
              <a:pPr/>
              <a:t>145</a:t>
            </a:fld>
            <a:endParaRPr lang="en-US"/>
          </a:p>
        </p:txBody>
      </p:sp>
      <p:sp>
        <p:nvSpPr>
          <p:cNvPr id="6" name="Title 5">
            <a:extLst>
              <a:ext uri="{FF2B5EF4-FFF2-40B4-BE49-F238E27FC236}">
                <a16:creationId xmlns:a16="http://schemas.microsoft.com/office/drawing/2014/main" id="{84713154-ACEC-6B4E-A7DC-6D585C68D0AA}"/>
              </a:ext>
            </a:extLst>
          </p:cNvPr>
          <p:cNvSpPr>
            <a:spLocks noGrp="1"/>
          </p:cNvSpPr>
          <p:nvPr>
            <p:ph type="ctrTitle"/>
          </p:nvPr>
        </p:nvSpPr>
        <p:spPr/>
        <p:txBody>
          <a:bodyPr/>
          <a:lstStyle/>
          <a:p>
            <a:r>
              <a:rPr lang="en-US"/>
              <a:t>Serverless</a:t>
            </a:r>
          </a:p>
        </p:txBody>
      </p:sp>
      <p:sp>
        <p:nvSpPr>
          <p:cNvPr id="10" name="Title 3">
            <a:extLst>
              <a:ext uri="{FF2B5EF4-FFF2-40B4-BE49-F238E27FC236}">
                <a16:creationId xmlns:a16="http://schemas.microsoft.com/office/drawing/2014/main" id="{4EBD6B6F-3BD4-7843-8330-5A88B96802EC}"/>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pic>
        <p:nvPicPr>
          <p:cNvPr id="7" name="Graphic 7">
            <a:extLst>
              <a:ext uri="{FF2B5EF4-FFF2-40B4-BE49-F238E27FC236}">
                <a16:creationId xmlns:a16="http://schemas.microsoft.com/office/drawing/2014/main" id="{711F9C1E-1204-3A43-8C65-87BDBF2A168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10">
            <a:extLst>
              <a:ext uri="{FF2B5EF4-FFF2-40B4-BE49-F238E27FC236}">
                <a16:creationId xmlns:a16="http://schemas.microsoft.com/office/drawing/2014/main" id="{DD78CD5A-CBBD-D2B1-1670-9B2C95FEEA9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811229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6AD97B3-6117-A045-9DA2-BF0C51E030DD}"/>
              </a:ext>
            </a:extLst>
          </p:cNvPr>
          <p:cNvSpPr>
            <a:spLocks noGrp="1"/>
          </p:cNvSpPr>
          <p:nvPr>
            <p:ph type="title"/>
          </p:nvPr>
        </p:nvSpPr>
        <p:spPr>
          <a:xfrm>
            <a:off x="240941" y="365126"/>
            <a:ext cx="8638016" cy="644278"/>
          </a:xfrm>
        </p:spPr>
        <p:txBody>
          <a:bodyPr/>
          <a:lstStyle/>
          <a:p>
            <a:r>
              <a:rPr lang="en-US"/>
              <a:t>Serverless</a:t>
            </a:r>
          </a:p>
        </p:txBody>
      </p:sp>
      <p:sp>
        <p:nvSpPr>
          <p:cNvPr id="14" name="Text Placeholder 13">
            <a:extLst>
              <a:ext uri="{FF2B5EF4-FFF2-40B4-BE49-F238E27FC236}">
                <a16:creationId xmlns:a16="http://schemas.microsoft.com/office/drawing/2014/main" id="{0DE00488-3228-F94D-B089-9BC759D9C48B}"/>
              </a:ext>
            </a:extLst>
          </p:cNvPr>
          <p:cNvSpPr>
            <a:spLocks noGrp="1"/>
          </p:cNvSpPr>
          <p:nvPr>
            <p:ph type="body" sz="quarter" idx="10"/>
          </p:nvPr>
        </p:nvSpPr>
        <p:spPr>
          <a:xfrm>
            <a:off x="10322751" y="365125"/>
            <a:ext cx="1628307" cy="644525"/>
          </a:xfrm>
        </p:spPr>
        <p:txBody>
          <a:bodyPr/>
          <a:lstStyle/>
          <a:p>
            <a:r>
              <a:rPr lang="en-US"/>
              <a:t>1/1</a:t>
            </a:r>
          </a:p>
        </p:txBody>
      </p:sp>
      <p:sp>
        <p:nvSpPr>
          <p:cNvPr id="23" name="Content Placeholder 4">
            <a:extLst>
              <a:ext uri="{FF2B5EF4-FFF2-40B4-BE49-F238E27FC236}">
                <a16:creationId xmlns:a16="http://schemas.microsoft.com/office/drawing/2014/main" id="{97C9AC2B-7C0E-CD47-AFFF-3F6089257301}"/>
              </a:ext>
            </a:extLst>
          </p:cNvPr>
          <p:cNvSpPr txBox="1">
            <a:spLocks noChangeArrowheads="1"/>
          </p:cNvSpPr>
          <p:nvPr/>
        </p:nvSpPr>
        <p:spPr>
          <a:xfrm>
            <a:off x="241298" y="1176338"/>
            <a:ext cx="11353285" cy="1767068"/>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dirty="0"/>
              <a:t>Serverless is a way to describe the services that enable you to build and run applications without thinking about servers. AWS has serverless services for all layers of your stack. In many public forums, like our marketing website, we list these services under the Serverless heading because it improves discoverability. </a:t>
            </a:r>
          </a:p>
          <a:p>
            <a:pPr eaLnBrk="1" hangingPunct="1">
              <a:lnSpc>
                <a:spcPts val="2100"/>
              </a:lnSpc>
            </a:pPr>
            <a:r>
              <a:rPr lang="en-US" sz="1800" dirty="0"/>
              <a:t>When it comes to building an architecture diagram, it</a:t>
            </a:r>
            <a:r>
              <a:rPr lang="en-US" altLang="en-US" sz="1800" dirty="0"/>
              <a:t>’</a:t>
            </a:r>
            <a:r>
              <a:rPr lang="en-US" sz="1800" dirty="0"/>
              <a:t>s more intuitive to use a functional categorization. Please find the architecture icon for each serverless service in its functional category. You can use the serverless category icon to describe serverless applications or architectures.</a:t>
            </a:r>
            <a:endParaRPr lang="en-US" altLang="en-US" sz="1800" dirty="0"/>
          </a:p>
        </p:txBody>
      </p:sp>
      <p:sp>
        <p:nvSpPr>
          <p:cNvPr id="5" name="Content Placeholder 4">
            <a:extLst>
              <a:ext uri="{FF2B5EF4-FFF2-40B4-BE49-F238E27FC236}">
                <a16:creationId xmlns:a16="http://schemas.microsoft.com/office/drawing/2014/main" id="{8FA5802B-0D02-E57E-5F91-5C245908EBB4}"/>
              </a:ext>
            </a:extLst>
          </p:cNvPr>
          <p:cNvSpPr txBox="1">
            <a:spLocks noChangeArrowheads="1"/>
          </p:cNvSpPr>
          <p:nvPr/>
        </p:nvSpPr>
        <p:spPr>
          <a:xfrm>
            <a:off x="241298" y="3734414"/>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800" b="1" dirty="0"/>
              <a:t>To view the full list of Serverless Applications and learn more follow the link below:</a:t>
            </a:r>
            <a:endParaRPr lang="en-US" altLang="en-US" sz="1800" b="1" dirty="0"/>
          </a:p>
        </p:txBody>
      </p:sp>
      <p:sp>
        <p:nvSpPr>
          <p:cNvPr id="6" name="Content Placeholder 4">
            <a:extLst>
              <a:ext uri="{FF2B5EF4-FFF2-40B4-BE49-F238E27FC236}">
                <a16:creationId xmlns:a16="http://schemas.microsoft.com/office/drawing/2014/main" id="{FCA781F1-9007-ECF6-907F-3D2582A11E19}"/>
              </a:ext>
            </a:extLst>
          </p:cNvPr>
          <p:cNvSpPr txBox="1">
            <a:spLocks noChangeArrowheads="1"/>
          </p:cNvSpPr>
          <p:nvPr/>
        </p:nvSpPr>
        <p:spPr>
          <a:xfrm>
            <a:off x="241298" y="4099052"/>
            <a:ext cx="11353285" cy="365125"/>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ts val="2100"/>
              </a:lnSpc>
            </a:pPr>
            <a:r>
              <a:rPr lang="en-US" sz="1600" b="1" dirty="0">
                <a:hlinkClick r:id="rId2"/>
              </a:rPr>
              <a:t>Serverless on AWS »</a:t>
            </a:r>
            <a:endParaRPr lang="en-US" altLang="en-US" sz="1600" b="1" dirty="0"/>
          </a:p>
        </p:txBody>
      </p:sp>
      <p:sp>
        <p:nvSpPr>
          <p:cNvPr id="3" name="Slide Number Placeholder 2">
            <a:extLst>
              <a:ext uri="{FF2B5EF4-FFF2-40B4-BE49-F238E27FC236}">
                <a16:creationId xmlns:a16="http://schemas.microsoft.com/office/drawing/2014/main" id="{729FBA99-C772-2B06-476B-1C2696371D57}"/>
              </a:ext>
            </a:extLst>
          </p:cNvPr>
          <p:cNvSpPr>
            <a:spLocks noGrp="1"/>
          </p:cNvSpPr>
          <p:nvPr>
            <p:ph type="sldNum" sz="quarter" idx="11"/>
          </p:nvPr>
        </p:nvSpPr>
        <p:spPr/>
        <p:txBody>
          <a:bodyPr/>
          <a:lstStyle/>
          <a:p>
            <a:fld id="{EB4B8DE2-A4E8-46E4-8BBF-D75455EFF32C}" type="slidenum">
              <a:rPr lang="en-US" smtClean="0"/>
              <a:pPr/>
              <a:t>146</a:t>
            </a:fld>
            <a:endParaRPr lang="en-US"/>
          </a:p>
        </p:txBody>
      </p:sp>
      <p:sp>
        <p:nvSpPr>
          <p:cNvPr id="7" name="Footer Placeholder 6">
            <a:extLst>
              <a:ext uri="{FF2B5EF4-FFF2-40B4-BE49-F238E27FC236}">
                <a16:creationId xmlns:a16="http://schemas.microsoft.com/office/drawing/2014/main" id="{952890D3-AB60-BCB0-B9BD-C41B048C466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6098242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1" name="Graphic 7">
            <a:extLst>
              <a:ext uri="{FF2B5EF4-FFF2-40B4-BE49-F238E27FC236}">
                <a16:creationId xmlns:a16="http://schemas.microsoft.com/office/drawing/2014/main" id="{956FAA45-3396-5D40-A847-A0D4CF5D0FE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F2074B2-E2B0-4765-7E13-2CBE29DDF299}"/>
              </a:ext>
            </a:extLst>
          </p:cNvPr>
          <p:cNvSpPr>
            <a:spLocks noGrp="1"/>
          </p:cNvSpPr>
          <p:nvPr>
            <p:ph type="sldNum" sz="quarter" idx="10"/>
          </p:nvPr>
        </p:nvSpPr>
        <p:spPr/>
        <p:txBody>
          <a:bodyPr/>
          <a:lstStyle/>
          <a:p>
            <a:fld id="{EB4B8DE2-A4E8-46E4-8BBF-D75455EFF32C}" type="slidenum">
              <a:rPr lang="en-US" smtClean="0"/>
              <a:pPr/>
              <a:t>147</a:t>
            </a:fld>
            <a:endParaRPr lang="en-US"/>
          </a:p>
        </p:txBody>
      </p:sp>
      <p:sp>
        <p:nvSpPr>
          <p:cNvPr id="168962" name="Title 1">
            <a:extLst>
              <a:ext uri="{FF2B5EF4-FFF2-40B4-BE49-F238E27FC236}">
                <a16:creationId xmlns:a16="http://schemas.microsoft.com/office/drawing/2014/main" id="{ABDD21C6-2425-554C-B125-076973F5BACE}"/>
              </a:ext>
            </a:extLst>
          </p:cNvPr>
          <p:cNvSpPr>
            <a:spLocks noGrp="1" noChangeArrowheads="1"/>
          </p:cNvSpPr>
          <p:nvPr>
            <p:ph type="ctrTitle"/>
          </p:nvPr>
        </p:nvSpPr>
        <p:spPr/>
        <p:txBody>
          <a:bodyPr/>
          <a:lstStyle/>
          <a:p>
            <a:r>
              <a:rPr lang="en-US" altLang="en-US"/>
              <a:t>Storage</a:t>
            </a:r>
          </a:p>
        </p:txBody>
      </p:sp>
      <p:sp>
        <p:nvSpPr>
          <p:cNvPr id="168965" name="Title 3">
            <a:extLst>
              <a:ext uri="{FF2B5EF4-FFF2-40B4-BE49-F238E27FC236}">
                <a16:creationId xmlns:a16="http://schemas.microsoft.com/office/drawing/2014/main" id="{05BD7BA2-DC7E-874B-B4DC-F20B2D160F9D}"/>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13" name="Footer Placeholder 12">
            <a:extLst>
              <a:ext uri="{FF2B5EF4-FFF2-40B4-BE49-F238E27FC236}">
                <a16:creationId xmlns:a16="http://schemas.microsoft.com/office/drawing/2014/main" id="{78E92655-9923-A07C-5CF0-E54195B66EA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Graphic 17">
            <a:extLst>
              <a:ext uri="{FF2B5EF4-FFF2-40B4-BE49-F238E27FC236}">
                <a16:creationId xmlns:a16="http://schemas.microsoft.com/office/drawing/2014/main" id="{3FF20AA6-9A10-984F-AA79-A935675F35C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87" name="Title 1">
            <a:extLst>
              <a:ext uri="{FF2B5EF4-FFF2-40B4-BE49-F238E27FC236}">
                <a16:creationId xmlns:a16="http://schemas.microsoft.com/office/drawing/2014/main" id="{A8769FD1-B2AD-474C-ACCC-40925C2D391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69990" name="Text Placeholder 4">
            <a:extLst>
              <a:ext uri="{FF2B5EF4-FFF2-40B4-BE49-F238E27FC236}">
                <a16:creationId xmlns:a16="http://schemas.microsoft.com/office/drawing/2014/main" id="{A8B16A02-0528-104D-8C26-FF495C7F5EA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1/7</a:t>
            </a:r>
          </a:p>
        </p:txBody>
      </p:sp>
      <p:sp>
        <p:nvSpPr>
          <p:cNvPr id="169991" name="TextBox 9">
            <a:extLst>
              <a:ext uri="{FF2B5EF4-FFF2-40B4-BE49-F238E27FC236}">
                <a16:creationId xmlns:a16="http://schemas.microsoft.com/office/drawing/2014/main" id="{54937F77-8D73-EB4A-9132-1EC17FC4BB27}"/>
              </a:ext>
            </a:extLst>
          </p:cNvPr>
          <p:cNvSpPr txBox="1">
            <a:spLocks noChangeArrowheads="1"/>
          </p:cNvSpPr>
          <p:nvPr/>
        </p:nvSpPr>
        <p:spPr bwMode="auto">
          <a:xfrm>
            <a:off x="2249488"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Block Store (Amazon EBS)</a:t>
            </a:r>
          </a:p>
        </p:txBody>
      </p:sp>
      <p:sp>
        <p:nvSpPr>
          <p:cNvPr id="169996" name="TextBox 18">
            <a:extLst>
              <a:ext uri="{FF2B5EF4-FFF2-40B4-BE49-F238E27FC236}">
                <a16:creationId xmlns:a16="http://schemas.microsoft.com/office/drawing/2014/main" id="{BF696750-A92A-2149-89AC-D61EA843158D}"/>
              </a:ext>
            </a:extLst>
          </p:cNvPr>
          <p:cNvSpPr txBox="1">
            <a:spLocks noChangeArrowheads="1"/>
          </p:cNvSpPr>
          <p:nvPr/>
        </p:nvSpPr>
        <p:spPr bwMode="auto">
          <a:xfrm>
            <a:off x="2578799" y="3279775"/>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Snapshot</a:t>
            </a:r>
          </a:p>
        </p:txBody>
      </p:sp>
      <p:sp>
        <p:nvSpPr>
          <p:cNvPr id="169997" name="TextBox 20">
            <a:extLst>
              <a:ext uri="{FF2B5EF4-FFF2-40B4-BE49-F238E27FC236}">
                <a16:creationId xmlns:a16="http://schemas.microsoft.com/office/drawing/2014/main" id="{299DEEBF-82E8-184A-AA82-AF0D7BA009B9}"/>
              </a:ext>
            </a:extLst>
          </p:cNvPr>
          <p:cNvSpPr txBox="1">
            <a:spLocks noChangeArrowheads="1"/>
          </p:cNvSpPr>
          <p:nvPr/>
        </p:nvSpPr>
        <p:spPr bwMode="auto">
          <a:xfrm>
            <a:off x="2578799"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sp>
        <p:nvSpPr>
          <p:cNvPr id="170007" name="TextBox 30">
            <a:extLst>
              <a:ext uri="{FF2B5EF4-FFF2-40B4-BE49-F238E27FC236}">
                <a16:creationId xmlns:a16="http://schemas.microsoft.com/office/drawing/2014/main" id="{CD7542F5-98E9-644D-9327-A4598C302715}"/>
              </a:ext>
            </a:extLst>
          </p:cNvPr>
          <p:cNvSpPr txBox="1">
            <a:spLocks noChangeArrowheads="1"/>
          </p:cNvSpPr>
          <p:nvPr/>
        </p:nvSpPr>
        <p:spPr bwMode="auto">
          <a:xfrm>
            <a:off x="7165634" y="3238500"/>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Noncached</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sp>
        <p:nvSpPr>
          <p:cNvPr id="170008" name="TextBox 31">
            <a:extLst>
              <a:ext uri="{FF2B5EF4-FFF2-40B4-BE49-F238E27FC236}">
                <a16:creationId xmlns:a16="http://schemas.microsoft.com/office/drawing/2014/main" id="{B09B468F-AC40-504F-8A88-E2E4B3AAF1E7}"/>
              </a:ext>
            </a:extLst>
          </p:cNvPr>
          <p:cNvSpPr txBox="1">
            <a:spLocks noChangeArrowheads="1"/>
          </p:cNvSpPr>
          <p:nvPr/>
        </p:nvSpPr>
        <p:spPr bwMode="auto">
          <a:xfrm>
            <a:off x="8505490" y="3238500"/>
            <a:ext cx="9606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Cached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p:txBody>
      </p:sp>
      <p:sp>
        <p:nvSpPr>
          <p:cNvPr id="170009" name="TextBox 32">
            <a:extLst>
              <a:ext uri="{FF2B5EF4-FFF2-40B4-BE49-F238E27FC236}">
                <a16:creationId xmlns:a16="http://schemas.microsoft.com/office/drawing/2014/main" id="{292EB4CA-7FB7-0E42-9BAD-7830FCF6FC91}"/>
              </a:ext>
            </a:extLst>
          </p:cNvPr>
          <p:cNvSpPr txBox="1">
            <a:spLocks noChangeArrowheads="1"/>
          </p:cNvSpPr>
          <p:nvPr/>
        </p:nvSpPr>
        <p:spPr bwMode="auto">
          <a:xfrm>
            <a:off x="7165634" y="4335516"/>
            <a:ext cx="11292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tape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library</a:t>
            </a:r>
          </a:p>
        </p:txBody>
      </p:sp>
      <p:sp>
        <p:nvSpPr>
          <p:cNvPr id="170010" name="TextBox 33">
            <a:extLst>
              <a:ext uri="{FF2B5EF4-FFF2-40B4-BE49-F238E27FC236}">
                <a16:creationId xmlns:a16="http://schemas.microsoft.com/office/drawing/2014/main" id="{DEACB39C-0D48-0D46-B4C1-61C192379591}"/>
              </a:ext>
            </a:extLst>
          </p:cNvPr>
          <p:cNvSpPr txBox="1">
            <a:spLocks noChangeArrowheads="1"/>
          </p:cNvSpPr>
          <p:nvPr/>
        </p:nvSpPr>
        <p:spPr bwMode="auto">
          <a:xfrm>
            <a:off x="8504140" y="4335516"/>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Tape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170011" name="TextBox 34">
            <a:extLst>
              <a:ext uri="{FF2B5EF4-FFF2-40B4-BE49-F238E27FC236}">
                <a16:creationId xmlns:a16="http://schemas.microsoft.com/office/drawing/2014/main" id="{2FFEBF10-C571-6548-9AFE-432E122A1360}"/>
              </a:ext>
            </a:extLst>
          </p:cNvPr>
          <p:cNvSpPr txBox="1">
            <a:spLocks noChangeArrowheads="1"/>
          </p:cNvSpPr>
          <p:nvPr/>
        </p:nvSpPr>
        <p:spPr bwMode="auto">
          <a:xfrm>
            <a:off x="7165634" y="5445356"/>
            <a:ext cx="112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170012" name="TextBox 35">
            <a:extLst>
              <a:ext uri="{FF2B5EF4-FFF2-40B4-BE49-F238E27FC236}">
                <a16:creationId xmlns:a16="http://schemas.microsoft.com/office/drawing/2014/main" id="{CE9A9005-85F9-094F-9724-999809A6C553}"/>
              </a:ext>
            </a:extLst>
          </p:cNvPr>
          <p:cNvSpPr txBox="1">
            <a:spLocks noChangeArrowheads="1"/>
          </p:cNvSpPr>
          <p:nvPr/>
        </p:nvSpPr>
        <p:spPr bwMode="auto">
          <a:xfrm>
            <a:off x="8504140" y="5437418"/>
            <a:ext cx="9633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39" name="TextBox 21">
            <a:extLst>
              <a:ext uri="{FF2B5EF4-FFF2-40B4-BE49-F238E27FC236}">
                <a16:creationId xmlns:a16="http://schemas.microsoft.com/office/drawing/2014/main" id="{6234A410-5964-0B4E-BBB1-60BFEACBF28D}"/>
              </a:ext>
            </a:extLst>
          </p:cNvPr>
          <p:cNvSpPr txBox="1">
            <a:spLocks noChangeArrowheads="1"/>
          </p:cNvSpPr>
          <p:nvPr/>
        </p:nvSpPr>
        <p:spPr bwMode="auto">
          <a:xfrm>
            <a:off x="3819736" y="3283123"/>
            <a:ext cx="1141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Multiple volumes</a:t>
            </a:r>
          </a:p>
        </p:txBody>
      </p:sp>
      <p:sp>
        <p:nvSpPr>
          <p:cNvPr id="41" name="TextBox 20">
            <a:extLst>
              <a:ext uri="{FF2B5EF4-FFF2-40B4-BE49-F238E27FC236}">
                <a16:creationId xmlns:a16="http://schemas.microsoft.com/office/drawing/2014/main" id="{2423AA84-A115-824D-B3E1-3EE6C7D0E9BD}"/>
              </a:ext>
            </a:extLst>
          </p:cNvPr>
          <p:cNvSpPr txBox="1">
            <a:spLocks noChangeArrowheads="1"/>
          </p:cNvSpPr>
          <p:nvPr/>
        </p:nvSpPr>
        <p:spPr bwMode="auto">
          <a:xfrm>
            <a:off x="3814825" y="4321229"/>
            <a:ext cx="114141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Volume gp3</a:t>
            </a:r>
          </a:p>
        </p:txBody>
      </p:sp>
      <p:sp>
        <p:nvSpPr>
          <p:cNvPr id="65" name="TextBox 31">
            <a:extLst>
              <a:ext uri="{FF2B5EF4-FFF2-40B4-BE49-F238E27FC236}">
                <a16:creationId xmlns:a16="http://schemas.microsoft.com/office/drawing/2014/main" id="{B4755E21-8B38-E147-B4F2-0AB00BB063F6}"/>
              </a:ext>
            </a:extLst>
          </p:cNvPr>
          <p:cNvSpPr txBox="1">
            <a:spLocks noChangeArrowheads="1"/>
          </p:cNvSpPr>
          <p:nvPr/>
        </p:nvSpPr>
        <p:spPr bwMode="auto">
          <a:xfrm>
            <a:off x="9687164" y="3238500"/>
            <a:ext cx="12095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
            </a:r>
            <a:r>
              <a:rPr lang="en-US" altLang="en-US" sz="1200" err="1">
                <a:latin typeface="Arial" panose="020B0604020202020204" pitchFamily="34" charset="0"/>
                <a:ea typeface="Amazon Ember" panose="020B0603020204020204" pitchFamily="34" charset="0"/>
                <a:cs typeface="Arial" panose="020B0604020202020204" pitchFamily="34" charset="0"/>
              </a:rPr>
              <a:t>FSx</a:t>
            </a:r>
            <a:endParaRPr lang="en-US" altLang="en-US" sz="1200">
              <a:latin typeface="Arial" panose="020B0604020202020204" pitchFamily="34" charset="0"/>
              <a:ea typeface="Amazon Ember" panose="020B0603020204020204" pitchFamily="34" charset="0"/>
              <a:cs typeface="Arial" panose="020B0604020202020204" pitchFamily="34" charset="0"/>
            </a:endParaRP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Gateway</a:t>
            </a:r>
          </a:p>
        </p:txBody>
      </p:sp>
      <p:sp>
        <p:nvSpPr>
          <p:cNvPr id="66" name="TextBox 33">
            <a:extLst>
              <a:ext uri="{FF2B5EF4-FFF2-40B4-BE49-F238E27FC236}">
                <a16:creationId xmlns:a16="http://schemas.microsoft.com/office/drawing/2014/main" id="{15F120A6-1A7D-DD49-8521-F65B645239A7}"/>
              </a:ext>
            </a:extLst>
          </p:cNvPr>
          <p:cNvSpPr txBox="1">
            <a:spLocks noChangeArrowheads="1"/>
          </p:cNvSpPr>
          <p:nvPr/>
        </p:nvSpPr>
        <p:spPr bwMode="auto">
          <a:xfrm>
            <a:off x="9687162" y="4335516"/>
            <a:ext cx="1209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S3</a:t>
            </a:r>
          </a:p>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File Gateway</a:t>
            </a:r>
          </a:p>
        </p:txBody>
      </p:sp>
      <p:sp>
        <p:nvSpPr>
          <p:cNvPr id="68" name="TextBox 23">
            <a:extLst>
              <a:ext uri="{FF2B5EF4-FFF2-40B4-BE49-F238E27FC236}">
                <a16:creationId xmlns:a16="http://schemas.microsoft.com/office/drawing/2014/main" id="{4A236360-567C-8B4F-BF51-B37938BA5BA6}"/>
              </a:ext>
            </a:extLst>
          </p:cNvPr>
          <p:cNvSpPr txBox="1">
            <a:spLocks noChangeArrowheads="1"/>
          </p:cNvSpPr>
          <p:nvPr/>
        </p:nvSpPr>
        <p:spPr bwMode="auto">
          <a:xfrm>
            <a:off x="4984239" y="3280982"/>
            <a:ext cx="14848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Amazon Data Lifecycle Manager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cxnSp>
        <p:nvCxnSpPr>
          <p:cNvPr id="15" name="Straight Connector 14">
            <a:extLst>
              <a:ext uri="{FF2B5EF4-FFF2-40B4-BE49-F238E27FC236}">
                <a16:creationId xmlns:a16="http://schemas.microsoft.com/office/drawing/2014/main" id="{ABDB8373-DDC3-BB55-444C-BD63B4727ED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7" name="Graphic 25">
            <a:extLst>
              <a:ext uri="{FF2B5EF4-FFF2-40B4-BE49-F238E27FC236}">
                <a16:creationId xmlns:a16="http://schemas.microsoft.com/office/drawing/2014/main" id="{4758EBC3-A17D-FFD4-9908-CF0554A2E45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4046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8">
            <a:extLst>
              <a:ext uri="{FF2B5EF4-FFF2-40B4-BE49-F238E27FC236}">
                <a16:creationId xmlns:a16="http://schemas.microsoft.com/office/drawing/2014/main" id="{281F40B7-519B-67CE-33E0-482EB5DCD775}"/>
              </a:ext>
            </a:extLst>
          </p:cNvPr>
          <p:cNvSpPr txBox="1">
            <a:spLocks noChangeArrowheads="1"/>
          </p:cNvSpPr>
          <p:nvPr/>
        </p:nvSpPr>
        <p:spPr bwMode="auto">
          <a:xfrm>
            <a:off x="6824505" y="1944688"/>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Storage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pic>
        <p:nvPicPr>
          <p:cNvPr id="33" name="Graphic 32">
            <a:extLst>
              <a:ext uri="{FF2B5EF4-FFF2-40B4-BE49-F238E27FC236}">
                <a16:creationId xmlns:a16="http://schemas.microsoft.com/office/drawing/2014/main" id="{A39AF8EC-0D4C-442D-2811-0E61E8F7AE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50887" y="2792413"/>
            <a:ext cx="457200" cy="457200"/>
          </a:xfrm>
          <a:prstGeom prst="rect">
            <a:avLst/>
          </a:prstGeom>
        </p:spPr>
      </p:pic>
      <p:pic>
        <p:nvPicPr>
          <p:cNvPr id="34" name="Graphic 33">
            <a:extLst>
              <a:ext uri="{FF2B5EF4-FFF2-40B4-BE49-F238E27FC236}">
                <a16:creationId xmlns:a16="http://schemas.microsoft.com/office/drawing/2014/main" id="{7EA96D2B-DE9A-0DFD-5DEF-42853D9A88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8634" y="4982450"/>
            <a:ext cx="457200" cy="457200"/>
          </a:xfrm>
          <a:prstGeom prst="rect">
            <a:avLst/>
          </a:prstGeom>
        </p:spPr>
      </p:pic>
      <p:pic>
        <p:nvPicPr>
          <p:cNvPr id="35" name="Graphic 34">
            <a:extLst>
              <a:ext uri="{FF2B5EF4-FFF2-40B4-BE49-F238E27FC236}">
                <a16:creationId xmlns:a16="http://schemas.microsoft.com/office/drawing/2014/main" id="{4A99E60A-DFC6-B7FE-E825-04E56FD422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01643" y="2794153"/>
            <a:ext cx="457200" cy="457200"/>
          </a:xfrm>
          <a:prstGeom prst="rect">
            <a:avLst/>
          </a:prstGeom>
        </p:spPr>
      </p:pic>
      <p:pic>
        <p:nvPicPr>
          <p:cNvPr id="36" name="Graphic 35">
            <a:extLst>
              <a:ext uri="{FF2B5EF4-FFF2-40B4-BE49-F238E27FC236}">
                <a16:creationId xmlns:a16="http://schemas.microsoft.com/office/drawing/2014/main" id="{7B09702A-696F-2140-7DB2-7F07EE8D24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57522" y="3871173"/>
            <a:ext cx="457200" cy="457200"/>
          </a:xfrm>
          <a:prstGeom prst="rect">
            <a:avLst/>
          </a:prstGeom>
        </p:spPr>
      </p:pic>
      <p:pic>
        <p:nvPicPr>
          <p:cNvPr id="37" name="Graphic 36">
            <a:extLst>
              <a:ext uri="{FF2B5EF4-FFF2-40B4-BE49-F238E27FC236}">
                <a16:creationId xmlns:a16="http://schemas.microsoft.com/office/drawing/2014/main" id="{65383E63-80DF-1D98-582A-60DBA4AE229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501643" y="3878316"/>
            <a:ext cx="457200" cy="457200"/>
          </a:xfrm>
          <a:prstGeom prst="rect">
            <a:avLst/>
          </a:prstGeom>
        </p:spPr>
      </p:pic>
      <p:pic>
        <p:nvPicPr>
          <p:cNvPr id="38" name="Graphic 37">
            <a:extLst>
              <a:ext uri="{FF2B5EF4-FFF2-40B4-BE49-F238E27FC236}">
                <a16:creationId xmlns:a16="http://schemas.microsoft.com/office/drawing/2014/main" id="{B58934BF-A141-59D1-A2B5-76E5DFA5230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546643" y="4992919"/>
            <a:ext cx="457200" cy="457200"/>
          </a:xfrm>
          <a:prstGeom prst="rect">
            <a:avLst/>
          </a:prstGeom>
        </p:spPr>
      </p:pic>
      <p:pic>
        <p:nvPicPr>
          <p:cNvPr id="42" name="Graphic 41">
            <a:extLst>
              <a:ext uri="{FF2B5EF4-FFF2-40B4-BE49-F238E27FC236}">
                <a16:creationId xmlns:a16="http://schemas.microsoft.com/office/drawing/2014/main" id="{6D21A43A-2152-2346-4301-510DDDF73B6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79475" y="3878316"/>
            <a:ext cx="457200" cy="457200"/>
          </a:xfrm>
          <a:prstGeom prst="rect">
            <a:avLst/>
          </a:prstGeom>
        </p:spPr>
      </p:pic>
      <p:pic>
        <p:nvPicPr>
          <p:cNvPr id="44" name="Graphic 43">
            <a:extLst>
              <a:ext uri="{FF2B5EF4-FFF2-40B4-BE49-F238E27FC236}">
                <a16:creationId xmlns:a16="http://schemas.microsoft.com/office/drawing/2014/main" id="{97D7B8AB-A7FB-B606-B8D7-D09BADC4951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5920" y="2789089"/>
            <a:ext cx="457200" cy="457200"/>
          </a:xfrm>
          <a:prstGeom prst="rect">
            <a:avLst/>
          </a:prstGeom>
        </p:spPr>
      </p:pic>
      <p:pic>
        <p:nvPicPr>
          <p:cNvPr id="45" name="Graphic 44">
            <a:extLst>
              <a:ext uri="{FF2B5EF4-FFF2-40B4-BE49-F238E27FC236}">
                <a16:creationId xmlns:a16="http://schemas.microsoft.com/office/drawing/2014/main" id="{AD71909C-854B-9BA1-6545-649E0CE0E4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156542" y="3866276"/>
            <a:ext cx="457200" cy="457200"/>
          </a:xfrm>
          <a:prstGeom prst="rect">
            <a:avLst/>
          </a:prstGeom>
        </p:spPr>
      </p:pic>
      <p:pic>
        <p:nvPicPr>
          <p:cNvPr id="46" name="Graphic 45">
            <a:extLst>
              <a:ext uri="{FF2B5EF4-FFF2-40B4-BE49-F238E27FC236}">
                <a16:creationId xmlns:a16="http://schemas.microsoft.com/office/drawing/2014/main" id="{E5527687-0A62-F785-91F1-BF02CE7AC6D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28627" y="3861471"/>
            <a:ext cx="457200" cy="457200"/>
          </a:xfrm>
          <a:prstGeom prst="rect">
            <a:avLst/>
          </a:prstGeom>
        </p:spPr>
      </p:pic>
      <p:pic>
        <p:nvPicPr>
          <p:cNvPr id="47" name="Graphic 46">
            <a:extLst>
              <a:ext uri="{FF2B5EF4-FFF2-40B4-BE49-F238E27FC236}">
                <a16:creationId xmlns:a16="http://schemas.microsoft.com/office/drawing/2014/main" id="{F6F74489-7215-5C3F-3B66-8A852E3E85EE}"/>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29299" y="2820891"/>
            <a:ext cx="457200" cy="457200"/>
          </a:xfrm>
          <a:prstGeom prst="rect">
            <a:avLst/>
          </a:prstGeom>
        </p:spPr>
      </p:pic>
      <p:pic>
        <p:nvPicPr>
          <p:cNvPr id="48" name="Graphic 47">
            <a:extLst>
              <a:ext uri="{FF2B5EF4-FFF2-40B4-BE49-F238E27FC236}">
                <a16:creationId xmlns:a16="http://schemas.microsoft.com/office/drawing/2014/main" id="{BC856AD8-A9FC-EF5F-2549-464BB4FCD56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197023" y="2813050"/>
            <a:ext cx="457200" cy="457200"/>
          </a:xfrm>
          <a:prstGeom prst="rect">
            <a:avLst/>
          </a:prstGeom>
        </p:spPr>
      </p:pic>
      <p:pic>
        <p:nvPicPr>
          <p:cNvPr id="49" name="Graphic 48">
            <a:extLst>
              <a:ext uri="{FF2B5EF4-FFF2-40B4-BE49-F238E27FC236}">
                <a16:creationId xmlns:a16="http://schemas.microsoft.com/office/drawing/2014/main" id="{E9CAABC4-9C16-99C1-56FF-B375BD7010C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495633" y="2829204"/>
            <a:ext cx="457200" cy="457200"/>
          </a:xfrm>
          <a:prstGeom prst="rect">
            <a:avLst/>
          </a:prstGeom>
        </p:spPr>
      </p:pic>
      <p:sp>
        <p:nvSpPr>
          <p:cNvPr id="3" name="Slide Number Placeholder 2">
            <a:extLst>
              <a:ext uri="{FF2B5EF4-FFF2-40B4-BE49-F238E27FC236}">
                <a16:creationId xmlns:a16="http://schemas.microsoft.com/office/drawing/2014/main" id="{996F4899-020D-33C7-772A-F79210FA8F8B}"/>
              </a:ext>
            </a:extLst>
          </p:cNvPr>
          <p:cNvSpPr>
            <a:spLocks noGrp="1"/>
          </p:cNvSpPr>
          <p:nvPr>
            <p:ph type="sldNum" sz="quarter" idx="11"/>
          </p:nvPr>
        </p:nvSpPr>
        <p:spPr/>
        <p:txBody>
          <a:bodyPr/>
          <a:lstStyle/>
          <a:p>
            <a:fld id="{EB4B8DE2-A4E8-46E4-8BBF-D75455EFF32C}" type="slidenum">
              <a:rPr lang="en-US" smtClean="0"/>
              <a:pPr/>
              <a:t>148</a:t>
            </a:fld>
            <a:endParaRPr lang="en-US"/>
          </a:p>
        </p:txBody>
      </p:sp>
      <p:sp>
        <p:nvSpPr>
          <p:cNvPr id="4" name="Footer Placeholder 3">
            <a:extLst>
              <a:ext uri="{FF2B5EF4-FFF2-40B4-BE49-F238E27FC236}">
                <a16:creationId xmlns:a16="http://schemas.microsoft.com/office/drawing/2014/main" id="{BA961EC0-D4ED-0704-9899-B01DB7444FF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itle 1">
            <a:extLst>
              <a:ext uri="{FF2B5EF4-FFF2-40B4-BE49-F238E27FC236}">
                <a16:creationId xmlns:a16="http://schemas.microsoft.com/office/drawing/2014/main" id="{E15F8B41-01BF-C14B-9DD4-C416CED90AD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1015" name="Text Placeholder 4">
            <a:extLst>
              <a:ext uri="{FF2B5EF4-FFF2-40B4-BE49-F238E27FC236}">
                <a16:creationId xmlns:a16="http://schemas.microsoft.com/office/drawing/2014/main" id="{1AC1971D-7D17-524B-9BC1-D7DA7BFD2D4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2/7</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99E6240-8B2F-3045-B032-7F60D9A021B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816056" y="1182688"/>
            <a:ext cx="762000" cy="762000"/>
          </a:xfrm>
          <a:prstGeom prst="rect">
            <a:avLst/>
          </a:prstGeom>
        </p:spPr>
      </p:pic>
      <p:sp>
        <p:nvSpPr>
          <p:cNvPr id="22" name="TextBox 28">
            <a:extLst>
              <a:ext uri="{FF2B5EF4-FFF2-40B4-BE49-F238E27FC236}">
                <a16:creationId xmlns:a16="http://schemas.microsoft.com/office/drawing/2014/main" id="{5B43E770-5BA6-7148-BD4A-BA7978A08ED7}"/>
              </a:ext>
            </a:extLst>
          </p:cNvPr>
          <p:cNvSpPr txBox="1">
            <a:spLocks noChangeArrowheads="1"/>
          </p:cNvSpPr>
          <p:nvPr/>
        </p:nvSpPr>
        <p:spPr bwMode="auto">
          <a:xfrm>
            <a:off x="9099342" y="1944688"/>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Amazon FSx</a:t>
            </a:r>
          </a:p>
        </p:txBody>
      </p:sp>
      <p:sp>
        <p:nvSpPr>
          <p:cNvPr id="5" name="TextBox 23">
            <a:extLst>
              <a:ext uri="{FF2B5EF4-FFF2-40B4-BE49-F238E27FC236}">
                <a16:creationId xmlns:a16="http://schemas.microsoft.com/office/drawing/2014/main" id="{9CF3CDAC-CCF5-25F5-24DC-1129034097FF}"/>
              </a:ext>
            </a:extLst>
          </p:cNvPr>
          <p:cNvSpPr txBox="1">
            <a:spLocks noChangeArrowheads="1"/>
          </p:cNvSpPr>
          <p:nvPr/>
        </p:nvSpPr>
        <p:spPr bwMode="auto">
          <a:xfrm>
            <a:off x="2566184"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File system</a:t>
            </a:r>
          </a:p>
        </p:txBody>
      </p:sp>
      <p:sp>
        <p:nvSpPr>
          <p:cNvPr id="12" name="TextBox 23">
            <a:extLst>
              <a:ext uri="{FF2B5EF4-FFF2-40B4-BE49-F238E27FC236}">
                <a16:creationId xmlns:a16="http://schemas.microsoft.com/office/drawing/2014/main" id="{506DC6AF-77D5-5B53-FC91-8B9CA81025D9}"/>
              </a:ext>
            </a:extLst>
          </p:cNvPr>
          <p:cNvSpPr txBox="1">
            <a:spLocks noChangeArrowheads="1"/>
          </p:cNvSpPr>
          <p:nvPr/>
        </p:nvSpPr>
        <p:spPr bwMode="auto">
          <a:xfrm>
            <a:off x="5001730" y="4304465"/>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mn-lt"/>
                <a:cs typeface="Arial" panose="020B0604020202020204" pitchFamily="34" charset="0"/>
              </a:rPr>
              <a:t>EFS One Zone</a:t>
            </a:r>
            <a:r>
              <a:rPr lang="en-US" sz="1200">
                <a:latin typeface="+mn-lt"/>
              </a:rPr>
              <a:t>–</a:t>
            </a:r>
            <a:r>
              <a:rPr lang="en-US" sz="1200">
                <a:latin typeface="+mn-lt"/>
                <a:cs typeface="Arial" panose="020B0604020202020204" pitchFamily="34" charset="0"/>
              </a:rPr>
              <a:t>Infrequent Access</a:t>
            </a:r>
            <a:endParaRPr lang="en-US" altLang="en-US" sz="1200">
              <a:latin typeface="+mn-lt"/>
              <a:ea typeface="Amazon Ember" panose="020B0603020204020204" pitchFamily="34" charset="0"/>
              <a:cs typeface="Arial" panose="020B0604020202020204" pitchFamily="34" charset="0"/>
            </a:endParaRPr>
          </a:p>
        </p:txBody>
      </p:sp>
      <p:sp>
        <p:nvSpPr>
          <p:cNvPr id="13" name="TextBox 23">
            <a:extLst>
              <a:ext uri="{FF2B5EF4-FFF2-40B4-BE49-F238E27FC236}">
                <a16:creationId xmlns:a16="http://schemas.microsoft.com/office/drawing/2014/main" id="{5FD66827-B06B-0D26-DEAB-3F43F8E6D22F}"/>
              </a:ext>
            </a:extLst>
          </p:cNvPr>
          <p:cNvSpPr txBox="1">
            <a:spLocks noChangeArrowheads="1"/>
          </p:cNvSpPr>
          <p:nvPr/>
        </p:nvSpPr>
        <p:spPr bwMode="auto">
          <a:xfrm>
            <a:off x="3790567" y="4304465"/>
            <a:ext cx="12844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EFS One Zone</a:t>
            </a:r>
          </a:p>
        </p:txBody>
      </p:sp>
      <p:sp>
        <p:nvSpPr>
          <p:cNvPr id="16" name="TextBox 23">
            <a:extLst>
              <a:ext uri="{FF2B5EF4-FFF2-40B4-BE49-F238E27FC236}">
                <a16:creationId xmlns:a16="http://schemas.microsoft.com/office/drawing/2014/main" id="{B660B760-862B-B9D1-3E72-2B5A4A8170D8}"/>
              </a:ext>
            </a:extLst>
          </p:cNvPr>
          <p:cNvSpPr txBox="1">
            <a:spLocks noChangeArrowheads="1"/>
          </p:cNvSpPr>
          <p:nvPr/>
        </p:nvSpPr>
        <p:spPr bwMode="auto">
          <a:xfrm>
            <a:off x="3854450" y="3266692"/>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EFS Standard</a:t>
            </a:r>
          </a:p>
        </p:txBody>
      </p:sp>
      <p:sp>
        <p:nvSpPr>
          <p:cNvPr id="17" name="TextBox 23">
            <a:extLst>
              <a:ext uri="{FF2B5EF4-FFF2-40B4-BE49-F238E27FC236}">
                <a16:creationId xmlns:a16="http://schemas.microsoft.com/office/drawing/2014/main" id="{1A5E3B9E-C878-0EAD-FA20-8C285E9539F1}"/>
              </a:ext>
            </a:extLst>
          </p:cNvPr>
          <p:cNvSpPr txBox="1">
            <a:spLocks noChangeArrowheads="1"/>
          </p:cNvSpPr>
          <p:nvPr/>
        </p:nvSpPr>
        <p:spPr bwMode="auto">
          <a:xfrm>
            <a:off x="5001724" y="3266692"/>
            <a:ext cx="14492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mn-lt"/>
                <a:cs typeface="Arial" panose="020B0604020202020204" pitchFamily="34" charset="0"/>
              </a:rPr>
              <a:t>EFS Standard</a:t>
            </a:r>
            <a:r>
              <a:rPr lang="en-US" sz="1200">
                <a:latin typeface="+mn-lt"/>
              </a:rPr>
              <a:t>–</a:t>
            </a:r>
            <a:r>
              <a:rPr lang="en-US" sz="1200">
                <a:latin typeface="+mn-lt"/>
                <a:cs typeface="Arial" panose="020B0604020202020204" pitchFamily="34" charset="0"/>
              </a:rPr>
              <a:t>Infrequent Access</a:t>
            </a:r>
            <a:endParaRPr lang="en-US" altLang="en-US" sz="1200">
              <a:latin typeface="+mn-lt"/>
              <a:ea typeface="Amazon Ember" panose="020B0603020204020204" pitchFamily="34" charset="0"/>
              <a:cs typeface="Arial" panose="020B0604020202020204" pitchFamily="34" charset="0"/>
            </a:endParaRPr>
          </a:p>
        </p:txBody>
      </p:sp>
      <p:sp>
        <p:nvSpPr>
          <p:cNvPr id="18" name="TextBox 23">
            <a:extLst>
              <a:ext uri="{FF2B5EF4-FFF2-40B4-BE49-F238E27FC236}">
                <a16:creationId xmlns:a16="http://schemas.microsoft.com/office/drawing/2014/main" id="{0D8D5667-7F4B-D106-CEB0-1F768639CFF7}"/>
              </a:ext>
            </a:extLst>
          </p:cNvPr>
          <p:cNvSpPr txBox="1">
            <a:spLocks noChangeArrowheads="1"/>
          </p:cNvSpPr>
          <p:nvPr/>
        </p:nvSpPr>
        <p:spPr bwMode="auto">
          <a:xfrm>
            <a:off x="2414663" y="4304465"/>
            <a:ext cx="144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EFS Intelligent</a:t>
            </a:r>
            <a:r>
              <a:rPr lang="en-US" sz="1200">
                <a:latin typeface="+mn-lt"/>
              </a:rPr>
              <a:t>-</a:t>
            </a:r>
            <a:r>
              <a:rPr lang="en-US" altLang="en-US" sz="1200">
                <a:latin typeface="+mn-lt"/>
                <a:ea typeface="Amazon Ember" panose="020B0603020204020204" pitchFamily="34" charset="0"/>
                <a:cs typeface="Arial" panose="020B0604020202020204" pitchFamily="34" charset="0"/>
              </a:rPr>
              <a:t>Tiering</a:t>
            </a:r>
          </a:p>
        </p:txBody>
      </p:sp>
      <p:pic>
        <p:nvPicPr>
          <p:cNvPr id="21" name="Graphic 19">
            <a:extLst>
              <a:ext uri="{FF2B5EF4-FFF2-40B4-BE49-F238E27FC236}">
                <a16:creationId xmlns:a16="http://schemas.microsoft.com/office/drawing/2014/main" id="{2C2F92EE-4441-1FD6-F6B8-1C70309A703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9522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1">
            <a:extLst>
              <a:ext uri="{FF2B5EF4-FFF2-40B4-BE49-F238E27FC236}">
                <a16:creationId xmlns:a16="http://schemas.microsoft.com/office/drawing/2014/main" id="{42203402-CCED-18FA-B64D-25D88200726C}"/>
              </a:ext>
            </a:extLst>
          </p:cNvPr>
          <p:cNvSpPr txBox="1">
            <a:spLocks noChangeArrowheads="1"/>
          </p:cNvSpPr>
          <p:nvPr/>
        </p:nvSpPr>
        <p:spPr bwMode="auto">
          <a:xfrm>
            <a:off x="2237984"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Amazon Elastic File System (Amazon EFS)</a:t>
            </a:r>
          </a:p>
        </p:txBody>
      </p:sp>
      <p:sp>
        <p:nvSpPr>
          <p:cNvPr id="28" name="TextBox 23">
            <a:extLst>
              <a:ext uri="{FF2B5EF4-FFF2-40B4-BE49-F238E27FC236}">
                <a16:creationId xmlns:a16="http://schemas.microsoft.com/office/drawing/2014/main" id="{6A5225D6-7FFD-D5C7-E780-CD32FDD1835E}"/>
              </a:ext>
            </a:extLst>
          </p:cNvPr>
          <p:cNvSpPr txBox="1">
            <a:spLocks noChangeArrowheads="1"/>
          </p:cNvSpPr>
          <p:nvPr/>
        </p:nvSpPr>
        <p:spPr bwMode="auto">
          <a:xfrm>
            <a:off x="2414663" y="5377891"/>
            <a:ext cx="1449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Elastic Throughput</a:t>
            </a:r>
          </a:p>
        </p:txBody>
      </p:sp>
      <p:pic>
        <p:nvPicPr>
          <p:cNvPr id="33" name="Graphic 21">
            <a:extLst>
              <a:ext uri="{FF2B5EF4-FFF2-40B4-BE49-F238E27FC236}">
                <a16:creationId xmlns:a16="http://schemas.microsoft.com/office/drawing/2014/main" id="{559B3EEC-BB22-E3C9-044F-7FBB2F0F529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8339"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5">
            <a:extLst>
              <a:ext uri="{FF2B5EF4-FFF2-40B4-BE49-F238E27FC236}">
                <a16:creationId xmlns:a16="http://schemas.microsoft.com/office/drawing/2014/main" id="{76161DBC-7286-CE87-1BA2-7AE0CF1469DD}"/>
              </a:ext>
            </a:extLst>
          </p:cNvPr>
          <p:cNvSpPr txBox="1">
            <a:spLocks noChangeArrowheads="1"/>
          </p:cNvSpPr>
          <p:nvPr/>
        </p:nvSpPr>
        <p:spPr bwMode="auto">
          <a:xfrm>
            <a:off x="6828768" y="1946275"/>
            <a:ext cx="21875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mn-lt"/>
                <a:ea typeface="Amazon Ember" panose="020B0603020204020204" pitchFamily="34" charset="0"/>
                <a:cs typeface="Arial" panose="020B0604020202020204" pitchFamily="34" charset="0"/>
              </a:rPr>
              <a:t>AWS Elastic Disaster Recovery (AWS DRS)</a:t>
            </a:r>
          </a:p>
        </p:txBody>
      </p:sp>
      <p:pic>
        <p:nvPicPr>
          <p:cNvPr id="38" name="Graphic 37">
            <a:extLst>
              <a:ext uri="{FF2B5EF4-FFF2-40B4-BE49-F238E27FC236}">
                <a16:creationId xmlns:a16="http://schemas.microsoft.com/office/drawing/2014/main" id="{3D59E2A4-9BDA-0B05-6AA7-06055AECB6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95926" y="2814293"/>
            <a:ext cx="457200" cy="457200"/>
          </a:xfrm>
          <a:prstGeom prst="rect">
            <a:avLst/>
          </a:prstGeom>
        </p:spPr>
      </p:pic>
      <p:pic>
        <p:nvPicPr>
          <p:cNvPr id="39" name="Graphic 38">
            <a:extLst>
              <a:ext uri="{FF2B5EF4-FFF2-40B4-BE49-F238E27FC236}">
                <a16:creationId xmlns:a16="http://schemas.microsoft.com/office/drawing/2014/main" id="{F54A3DDD-E51C-9D91-5517-D9FD70A961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98939" y="2812418"/>
            <a:ext cx="457200" cy="457200"/>
          </a:xfrm>
          <a:prstGeom prst="rect">
            <a:avLst/>
          </a:prstGeom>
        </p:spPr>
      </p:pic>
      <p:pic>
        <p:nvPicPr>
          <p:cNvPr id="40" name="Graphic 39">
            <a:extLst>
              <a:ext uri="{FF2B5EF4-FFF2-40B4-BE49-F238E27FC236}">
                <a16:creationId xmlns:a16="http://schemas.microsoft.com/office/drawing/2014/main" id="{E53AF978-E7A1-C628-9762-666BB9E1BD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98886" y="3835886"/>
            <a:ext cx="457200" cy="457200"/>
          </a:xfrm>
          <a:prstGeom prst="rect">
            <a:avLst/>
          </a:prstGeom>
        </p:spPr>
      </p:pic>
      <p:pic>
        <p:nvPicPr>
          <p:cNvPr id="41" name="Graphic 40">
            <a:extLst>
              <a:ext uri="{FF2B5EF4-FFF2-40B4-BE49-F238E27FC236}">
                <a16:creationId xmlns:a16="http://schemas.microsoft.com/office/drawing/2014/main" id="{CE665260-B989-7E54-CF3E-C157074842B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498967" y="3831363"/>
            <a:ext cx="457200" cy="457200"/>
          </a:xfrm>
          <a:prstGeom prst="rect">
            <a:avLst/>
          </a:prstGeom>
        </p:spPr>
      </p:pic>
      <p:pic>
        <p:nvPicPr>
          <p:cNvPr id="42" name="Graphic 41">
            <a:extLst>
              <a:ext uri="{FF2B5EF4-FFF2-40B4-BE49-F238E27FC236}">
                <a16:creationId xmlns:a16="http://schemas.microsoft.com/office/drawing/2014/main" id="{67AE3833-CDEC-F01B-9D75-C087B4DB1B2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10672" y="3831363"/>
            <a:ext cx="457200" cy="457200"/>
          </a:xfrm>
          <a:prstGeom prst="rect">
            <a:avLst/>
          </a:prstGeom>
        </p:spPr>
      </p:pic>
      <p:pic>
        <p:nvPicPr>
          <p:cNvPr id="43" name="Graphic 42">
            <a:extLst>
              <a:ext uri="{FF2B5EF4-FFF2-40B4-BE49-F238E27FC236}">
                <a16:creationId xmlns:a16="http://schemas.microsoft.com/office/drawing/2014/main" id="{30515EC7-FE4F-9887-9F95-33E059C2BA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09577" y="2810955"/>
            <a:ext cx="457200" cy="457200"/>
          </a:xfrm>
          <a:prstGeom prst="rect">
            <a:avLst/>
          </a:prstGeom>
        </p:spPr>
      </p:pic>
      <p:pic>
        <p:nvPicPr>
          <p:cNvPr id="44" name="Graphic 43">
            <a:extLst>
              <a:ext uri="{FF2B5EF4-FFF2-40B4-BE49-F238E27FC236}">
                <a16:creationId xmlns:a16="http://schemas.microsoft.com/office/drawing/2014/main" id="{29CA35A8-C93A-43F6-5914-23C6512BF5B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09577" y="4904789"/>
            <a:ext cx="457200" cy="457200"/>
          </a:xfrm>
          <a:prstGeom prst="rect">
            <a:avLst/>
          </a:prstGeom>
        </p:spPr>
      </p:pic>
      <p:sp>
        <p:nvSpPr>
          <p:cNvPr id="4" name="Slide Number Placeholder 3">
            <a:extLst>
              <a:ext uri="{FF2B5EF4-FFF2-40B4-BE49-F238E27FC236}">
                <a16:creationId xmlns:a16="http://schemas.microsoft.com/office/drawing/2014/main" id="{7B223836-193E-E1C0-E4CB-7B6902F308D1}"/>
              </a:ext>
            </a:extLst>
          </p:cNvPr>
          <p:cNvSpPr>
            <a:spLocks noGrp="1"/>
          </p:cNvSpPr>
          <p:nvPr>
            <p:ph type="sldNum" sz="quarter" idx="11"/>
          </p:nvPr>
        </p:nvSpPr>
        <p:spPr/>
        <p:txBody>
          <a:bodyPr/>
          <a:lstStyle/>
          <a:p>
            <a:fld id="{EB4B8DE2-A4E8-46E4-8BBF-D75455EFF32C}" type="slidenum">
              <a:rPr lang="en-US" smtClean="0"/>
              <a:pPr/>
              <a:t>149</a:t>
            </a:fld>
            <a:endParaRPr lang="en-US"/>
          </a:p>
        </p:txBody>
      </p:sp>
      <p:sp>
        <p:nvSpPr>
          <p:cNvPr id="6" name="Footer Placeholder 5">
            <a:extLst>
              <a:ext uri="{FF2B5EF4-FFF2-40B4-BE49-F238E27FC236}">
                <a16:creationId xmlns:a16="http://schemas.microsoft.com/office/drawing/2014/main" id="{C3DBD271-AF0A-28BC-FD79-1E31C72303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B990C4-2B20-6AF2-8001-A5D3B0AFE68A}"/>
              </a:ext>
            </a:extLst>
          </p:cNvPr>
          <p:cNvSpPr>
            <a:spLocks noGrp="1"/>
          </p:cNvSpPr>
          <p:nvPr>
            <p:ph type="title"/>
          </p:nvPr>
        </p:nvSpPr>
        <p:spPr/>
        <p:txBody>
          <a:bodyPr/>
          <a:lstStyle/>
          <a:p>
            <a:r>
              <a:rPr lang="en-US"/>
              <a:t>Guidance for Classroom Projection Use Case</a:t>
            </a:r>
          </a:p>
        </p:txBody>
      </p:sp>
      <p:sp>
        <p:nvSpPr>
          <p:cNvPr id="8" name="Text Placeholder 7">
            <a:extLst>
              <a:ext uri="{FF2B5EF4-FFF2-40B4-BE49-F238E27FC236}">
                <a16:creationId xmlns:a16="http://schemas.microsoft.com/office/drawing/2014/main" id="{C0D5D3D0-9B12-9208-721F-034E61ED331B}"/>
              </a:ext>
            </a:extLst>
          </p:cNvPr>
          <p:cNvSpPr>
            <a:spLocks noGrp="1"/>
          </p:cNvSpPr>
          <p:nvPr>
            <p:ph type="body" sz="quarter" idx="17"/>
          </p:nvPr>
        </p:nvSpPr>
        <p:spPr/>
        <p:txBody>
          <a:bodyPr/>
          <a:lstStyle/>
          <a:p>
            <a:r>
              <a:rPr lang="en-US" dirty="0"/>
              <a:t>Diagrams for classroom projection should appear on a white background.</a:t>
            </a:r>
          </a:p>
        </p:txBody>
      </p:sp>
      <p:sp>
        <p:nvSpPr>
          <p:cNvPr id="9" name="Text Placeholder 8">
            <a:extLst>
              <a:ext uri="{FF2B5EF4-FFF2-40B4-BE49-F238E27FC236}">
                <a16:creationId xmlns:a16="http://schemas.microsoft.com/office/drawing/2014/main" id="{005411F6-120E-CADA-3733-E0312B7A0FBC}"/>
              </a:ext>
            </a:extLst>
          </p:cNvPr>
          <p:cNvSpPr>
            <a:spLocks noGrp="1"/>
          </p:cNvSpPr>
          <p:nvPr>
            <p:ph type="body" sz="quarter" idx="18"/>
          </p:nvPr>
        </p:nvSpPr>
        <p:spPr>
          <a:xfrm>
            <a:off x="241300" y="2273300"/>
            <a:ext cx="3602038" cy="1985433"/>
          </a:xfrm>
        </p:spPr>
        <p:txBody>
          <a:bodyPr/>
          <a:lstStyle/>
          <a:p>
            <a:r>
              <a:rPr lang="en-US" b="1"/>
              <a:t>Type size and color</a:t>
            </a:r>
          </a:p>
          <a:p>
            <a:r>
              <a:rPr lang="en-US" sz="1400" dirty="0"/>
              <a:t>All type should be 14pt throughout </a:t>
            </a:r>
            <a:br>
              <a:rPr lang="en-US" sz="1400" dirty="0"/>
            </a:br>
            <a:r>
              <a:rPr lang="en-US" sz="1400" dirty="0"/>
              <a:t>the diagram</a:t>
            </a:r>
          </a:p>
          <a:p>
            <a:r>
              <a:rPr lang="en-US" sz="1400" dirty="0"/>
              <a:t>All type should be black throughout </a:t>
            </a:r>
            <a:br>
              <a:rPr lang="en-US" sz="1400" dirty="0"/>
            </a:br>
            <a:r>
              <a:rPr lang="en-US" sz="1400" dirty="0"/>
              <a:t>the diagram</a:t>
            </a:r>
          </a:p>
          <a:p>
            <a:endParaRPr lang="en-US"/>
          </a:p>
        </p:txBody>
      </p:sp>
      <p:sp>
        <p:nvSpPr>
          <p:cNvPr id="10" name="Text Placeholder 9">
            <a:extLst>
              <a:ext uri="{FF2B5EF4-FFF2-40B4-BE49-F238E27FC236}">
                <a16:creationId xmlns:a16="http://schemas.microsoft.com/office/drawing/2014/main" id="{F8511864-11F4-9720-A3AF-FAD58C30A3D2}"/>
              </a:ext>
            </a:extLst>
          </p:cNvPr>
          <p:cNvSpPr>
            <a:spLocks noGrp="1"/>
          </p:cNvSpPr>
          <p:nvPr>
            <p:ph type="body" sz="quarter" idx="19"/>
          </p:nvPr>
        </p:nvSpPr>
        <p:spPr>
          <a:xfrm>
            <a:off x="4294188" y="2273300"/>
            <a:ext cx="3602039" cy="1985433"/>
          </a:xfrm>
        </p:spPr>
        <p:txBody>
          <a:bodyPr/>
          <a:lstStyle/>
          <a:p>
            <a:r>
              <a:rPr lang="en-US" b="1"/>
              <a:t>Icon size and color</a:t>
            </a:r>
          </a:p>
          <a:p>
            <a:r>
              <a:rPr lang="en-US" sz="1400" dirty="0"/>
              <a:t>All icon sizes are fixed and should not </a:t>
            </a:r>
            <a:br>
              <a:rPr lang="en-US" sz="1400" dirty="0"/>
            </a:br>
            <a:r>
              <a:rPr lang="en-US" sz="1400" dirty="0"/>
              <a:t>be altered</a:t>
            </a:r>
          </a:p>
          <a:p>
            <a:r>
              <a:rPr lang="en-US" sz="1400" dirty="0"/>
              <a:t>All colors for icons have been accessibility tested and should not be altered </a:t>
            </a:r>
          </a:p>
          <a:p>
            <a:endParaRPr lang="en-US"/>
          </a:p>
        </p:txBody>
      </p:sp>
      <p:sp>
        <p:nvSpPr>
          <p:cNvPr id="11" name="Text Placeholder 10">
            <a:extLst>
              <a:ext uri="{FF2B5EF4-FFF2-40B4-BE49-F238E27FC236}">
                <a16:creationId xmlns:a16="http://schemas.microsoft.com/office/drawing/2014/main" id="{87298160-1A8D-75BE-F7E4-D7339968B3D4}"/>
              </a:ext>
            </a:extLst>
          </p:cNvPr>
          <p:cNvSpPr>
            <a:spLocks noGrp="1"/>
          </p:cNvSpPr>
          <p:nvPr>
            <p:ph type="body" sz="quarter" idx="20"/>
          </p:nvPr>
        </p:nvSpPr>
        <p:spPr>
          <a:xfrm>
            <a:off x="8326438" y="2273300"/>
            <a:ext cx="3018895" cy="1985433"/>
          </a:xfrm>
        </p:spPr>
        <p:txBody>
          <a:bodyPr/>
          <a:lstStyle/>
          <a:p>
            <a:r>
              <a:rPr lang="en-US" b="1"/>
              <a:t>Line weight and color</a:t>
            </a:r>
          </a:p>
          <a:p>
            <a:r>
              <a:rPr lang="en-US" sz="1400" dirty="0"/>
              <a:t>All lines should be 2pt throughout the diagram</a:t>
            </a:r>
          </a:p>
          <a:p>
            <a:r>
              <a:rPr lang="en-US" sz="1400" dirty="0"/>
              <a:t>All colors for lines have been accessibility tested and should not be altered</a:t>
            </a:r>
          </a:p>
          <a:p>
            <a:endParaRPr lang="en-US"/>
          </a:p>
        </p:txBody>
      </p:sp>
      <p:sp>
        <p:nvSpPr>
          <p:cNvPr id="5" name="Footer Placeholder 4">
            <a:extLst>
              <a:ext uri="{FF2B5EF4-FFF2-40B4-BE49-F238E27FC236}">
                <a16:creationId xmlns:a16="http://schemas.microsoft.com/office/drawing/2014/main" id="{E483ADBE-C307-AC86-FF68-83D871A3B1FE}"/>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6" name="Slide Number Placeholder 5">
            <a:extLst>
              <a:ext uri="{FF2B5EF4-FFF2-40B4-BE49-F238E27FC236}">
                <a16:creationId xmlns:a16="http://schemas.microsoft.com/office/drawing/2014/main" id="{BA7A7465-5697-5AE0-A3C3-513568B0D8A6}"/>
              </a:ext>
            </a:extLst>
          </p:cNvPr>
          <p:cNvSpPr>
            <a:spLocks noGrp="1"/>
          </p:cNvSpPr>
          <p:nvPr>
            <p:ph type="sldNum" sz="quarter" idx="22"/>
          </p:nvPr>
        </p:nvSpPr>
        <p:spPr/>
        <p:txBody>
          <a:bodyPr/>
          <a:lstStyle/>
          <a:p>
            <a:fld id="{EB4B8DE2-A4E8-46E4-8BBF-D75455EFF32C}" type="slidenum">
              <a:rPr lang="en-US" smtClean="0"/>
              <a:pPr/>
              <a:t>15</a:t>
            </a:fld>
            <a:endParaRPr lang="en-US"/>
          </a:p>
        </p:txBody>
      </p:sp>
    </p:spTree>
    <p:extLst>
      <p:ext uri="{BB962C8B-B14F-4D97-AF65-F5344CB8AC3E}">
        <p14:creationId xmlns:p14="http://schemas.microsoft.com/office/powerpoint/2010/main" val="33400100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3/7</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5" name="Graphic 20">
            <a:extLst>
              <a:ext uri="{FF2B5EF4-FFF2-40B4-BE49-F238E27FC236}">
                <a16:creationId xmlns:a16="http://schemas.microsoft.com/office/drawing/2014/main" id="{CE23E5A2-B75F-AF48-A46F-D25DF471A07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F89A79F-DD6C-4C4E-88B4-89204A75C668}"/>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 NetApp ONTAP</a:t>
            </a:r>
          </a:p>
        </p:txBody>
      </p: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6" name="TextBox 19">
            <a:extLst>
              <a:ext uri="{FF2B5EF4-FFF2-40B4-BE49-F238E27FC236}">
                <a16:creationId xmlns:a16="http://schemas.microsoft.com/office/drawing/2014/main" id="{597EE80B-96D5-A44E-85F8-9A0F13C3C276}"/>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 OpenZFS</a:t>
            </a:r>
          </a:p>
        </p:txBody>
      </p:sp>
      <p:pic>
        <p:nvPicPr>
          <p:cNvPr id="27" name="Graphic 8">
            <a:extLst>
              <a:ext uri="{FF2B5EF4-FFF2-40B4-BE49-F238E27FC236}">
                <a16:creationId xmlns:a16="http://schemas.microsoft.com/office/drawing/2014/main" id="{C3F1E5A2-7DE7-5846-B8CE-7E9F18B7F76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18">
            <a:extLst>
              <a:ext uri="{FF2B5EF4-FFF2-40B4-BE49-F238E27FC236}">
                <a16:creationId xmlns:a16="http://schemas.microsoft.com/office/drawing/2014/main" id="{0F549AF2-29B8-D58B-F1B9-9C5260E51F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raphic 8">
            <a:extLst>
              <a:ext uri="{FF2B5EF4-FFF2-40B4-BE49-F238E27FC236}">
                <a16:creationId xmlns:a16="http://schemas.microsoft.com/office/drawing/2014/main" id="{7CA0737C-E274-7E3C-FF84-F011539EA86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1">
            <a:extLst>
              <a:ext uri="{FF2B5EF4-FFF2-40B4-BE49-F238E27FC236}">
                <a16:creationId xmlns:a16="http://schemas.microsoft.com/office/drawing/2014/main" id="{5DFACFD2-96B0-117B-DA5E-127EDA6DC829}"/>
              </a:ext>
            </a:extLst>
          </p:cNvPr>
          <p:cNvSpPr txBox="1">
            <a:spLocks noChangeArrowheads="1"/>
          </p:cNvSpPr>
          <p:nvPr/>
        </p:nvSpPr>
        <p:spPr bwMode="auto">
          <a:xfrm>
            <a:off x="2228850"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Lustre</a:t>
            </a:r>
          </a:p>
        </p:txBody>
      </p:sp>
      <p:sp>
        <p:nvSpPr>
          <p:cNvPr id="5" name="TextBox 12">
            <a:extLst>
              <a:ext uri="{FF2B5EF4-FFF2-40B4-BE49-F238E27FC236}">
                <a16:creationId xmlns:a16="http://schemas.microsoft.com/office/drawing/2014/main" id="{F539D58F-33F0-7E61-F939-E7B336EDA125}"/>
              </a:ext>
            </a:extLst>
          </p:cNvPr>
          <p:cNvSpPr txBox="1">
            <a:spLocks noChangeArrowheads="1"/>
          </p:cNvSpPr>
          <p:nvPr/>
        </p:nvSpPr>
        <p:spPr bwMode="auto">
          <a:xfrm>
            <a:off x="4495800"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FSx for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Windows File Server</a:t>
            </a:r>
          </a:p>
        </p:txBody>
      </p:sp>
      <p:sp>
        <p:nvSpPr>
          <p:cNvPr id="6" name="TextBox 16">
            <a:extLst>
              <a:ext uri="{FF2B5EF4-FFF2-40B4-BE49-F238E27FC236}">
                <a16:creationId xmlns:a16="http://schemas.microsoft.com/office/drawing/2014/main" id="{09D1A156-3511-00B5-AF2A-6D68E95D20E8}"/>
              </a:ext>
            </a:extLst>
          </p:cNvPr>
          <p:cNvSpPr txBox="1">
            <a:spLocks noChangeArrowheads="1"/>
          </p:cNvSpPr>
          <p:nvPr/>
        </p:nvSpPr>
        <p:spPr bwMode="auto">
          <a:xfrm>
            <a:off x="5062125" y="3279775"/>
            <a:ext cx="11485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sp>
        <p:nvSpPr>
          <p:cNvPr id="8" name="TextBox 22">
            <a:extLst>
              <a:ext uri="{FF2B5EF4-FFF2-40B4-BE49-F238E27FC236}">
                <a16:creationId xmlns:a16="http://schemas.microsoft.com/office/drawing/2014/main" id="{262502BB-382D-73D7-D4F3-50A4B98E1F6B}"/>
              </a:ext>
            </a:extLst>
          </p:cNvPr>
          <p:cNvSpPr txBox="1">
            <a:spLocks noChangeArrowheads="1"/>
          </p:cNvSpPr>
          <p:nvPr/>
        </p:nvSpPr>
        <p:spPr bwMode="auto">
          <a:xfrm>
            <a:off x="2792171" y="3279775"/>
            <a:ext cx="114939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File system</a:t>
            </a:r>
          </a:p>
        </p:txBody>
      </p:sp>
      <p:pic>
        <p:nvPicPr>
          <p:cNvPr id="12" name="Graphic 11">
            <a:extLst>
              <a:ext uri="{FF2B5EF4-FFF2-40B4-BE49-F238E27FC236}">
                <a16:creationId xmlns:a16="http://schemas.microsoft.com/office/drawing/2014/main" id="{77160D69-5358-4DE8-5C35-B6C28FB183C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03539" y="2822575"/>
            <a:ext cx="457200" cy="457200"/>
          </a:xfrm>
          <a:prstGeom prst="rect">
            <a:avLst/>
          </a:prstGeom>
        </p:spPr>
      </p:pic>
      <p:pic>
        <p:nvPicPr>
          <p:cNvPr id="13" name="Graphic 12">
            <a:extLst>
              <a:ext uri="{FF2B5EF4-FFF2-40B4-BE49-F238E27FC236}">
                <a16:creationId xmlns:a16="http://schemas.microsoft.com/office/drawing/2014/main" id="{F38046FD-E8E0-B990-8384-959AF7DA7E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18644" y="2822575"/>
            <a:ext cx="457200" cy="457200"/>
          </a:xfrm>
          <a:prstGeom prst="rect">
            <a:avLst/>
          </a:prstGeom>
        </p:spPr>
      </p:pic>
      <p:sp>
        <p:nvSpPr>
          <p:cNvPr id="9" name="Slide Number Placeholder 8">
            <a:extLst>
              <a:ext uri="{FF2B5EF4-FFF2-40B4-BE49-F238E27FC236}">
                <a16:creationId xmlns:a16="http://schemas.microsoft.com/office/drawing/2014/main" id="{DAED88EB-96D3-54CD-6CA7-CF49DEB610EA}"/>
              </a:ext>
            </a:extLst>
          </p:cNvPr>
          <p:cNvSpPr>
            <a:spLocks noGrp="1"/>
          </p:cNvSpPr>
          <p:nvPr>
            <p:ph type="sldNum" sz="quarter" idx="11"/>
          </p:nvPr>
        </p:nvSpPr>
        <p:spPr/>
        <p:txBody>
          <a:bodyPr/>
          <a:lstStyle/>
          <a:p>
            <a:fld id="{EB4B8DE2-A4E8-46E4-8BBF-D75455EFF32C}" type="slidenum">
              <a:rPr lang="en-US" smtClean="0"/>
              <a:pPr/>
              <a:t>150</a:t>
            </a:fld>
            <a:endParaRPr lang="en-US"/>
          </a:p>
        </p:txBody>
      </p:sp>
      <p:sp>
        <p:nvSpPr>
          <p:cNvPr id="10" name="Footer Placeholder 9">
            <a:extLst>
              <a:ext uri="{FF2B5EF4-FFF2-40B4-BE49-F238E27FC236}">
                <a16:creationId xmlns:a16="http://schemas.microsoft.com/office/drawing/2014/main" id="{7FB849B2-A5A7-89F2-6DBF-67CDFC8B79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4162158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Graphic 20">
            <a:extLst>
              <a:ext uri="{FF2B5EF4-FFF2-40B4-BE49-F238E27FC236}">
                <a16:creationId xmlns:a16="http://schemas.microsoft.com/office/drawing/2014/main" id="{C93DAB20-F424-934B-A1D2-8515153AA4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4" name="Graphic 16">
            <a:extLst>
              <a:ext uri="{FF2B5EF4-FFF2-40B4-BE49-F238E27FC236}">
                <a16:creationId xmlns:a16="http://schemas.microsoft.com/office/drawing/2014/main" id="{86AD58F2-B797-5C4D-8A92-AD387498AE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Graphic 6">
            <a:extLst>
              <a:ext uri="{FF2B5EF4-FFF2-40B4-BE49-F238E27FC236}">
                <a16:creationId xmlns:a16="http://schemas.microsoft.com/office/drawing/2014/main" id="{204140C4-2783-2240-8BF0-31C6C91090F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6" name="Title 1">
            <a:extLst>
              <a:ext uri="{FF2B5EF4-FFF2-40B4-BE49-F238E27FC236}">
                <a16:creationId xmlns:a16="http://schemas.microsoft.com/office/drawing/2014/main" id="{BCE95F13-4C4A-E54C-81C5-24816A65FF74}"/>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2039" name="Text Placeholder 4">
            <a:extLst>
              <a:ext uri="{FF2B5EF4-FFF2-40B4-BE49-F238E27FC236}">
                <a16:creationId xmlns:a16="http://schemas.microsoft.com/office/drawing/2014/main" id="{7B995EE1-F1F9-6944-9FB8-1FC58D6D7E80}"/>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4/7</a:t>
            </a:r>
          </a:p>
        </p:txBody>
      </p:sp>
      <p:sp>
        <p:nvSpPr>
          <p:cNvPr id="172040" name="TextBox 9">
            <a:extLst>
              <a:ext uri="{FF2B5EF4-FFF2-40B4-BE49-F238E27FC236}">
                <a16:creationId xmlns:a16="http://schemas.microsoft.com/office/drawing/2014/main" id="{3A2FD6CC-2CE8-814D-BCD6-DE8D9169236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Snowball Edge</a:t>
            </a:r>
          </a:p>
        </p:txBody>
      </p:sp>
      <p:cxnSp>
        <p:nvCxnSpPr>
          <p:cNvPr id="11" name="Straight Connector 10">
            <a:extLst>
              <a:ext uri="{FF2B5EF4-FFF2-40B4-BE49-F238E27FC236}">
                <a16:creationId xmlns:a16="http://schemas.microsoft.com/office/drawing/2014/main" id="{7738F0F1-B62A-FE4E-B1C6-62128CFEB80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2" name="TextBox 11">
            <a:extLst>
              <a:ext uri="{FF2B5EF4-FFF2-40B4-BE49-F238E27FC236}">
                <a16:creationId xmlns:a16="http://schemas.microsoft.com/office/drawing/2014/main" id="{DE929B4E-A99C-BF4F-A4F3-48FD3C16F64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Snowmobile</a:t>
            </a:r>
          </a:p>
        </p:txBody>
      </p:sp>
      <p:sp>
        <p:nvSpPr>
          <p:cNvPr id="172043" name="TextBox 12">
            <a:extLst>
              <a:ext uri="{FF2B5EF4-FFF2-40B4-BE49-F238E27FC236}">
                <a16:creationId xmlns:a16="http://schemas.microsoft.com/office/drawing/2014/main" id="{1BCDD170-A7AC-AD4B-8663-3A81435A425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Snowball</a:t>
            </a:r>
          </a:p>
        </p:txBody>
      </p:sp>
      <p:cxnSp>
        <p:nvCxnSpPr>
          <p:cNvPr id="14" name="Straight Connector 13">
            <a:extLst>
              <a:ext uri="{FF2B5EF4-FFF2-40B4-BE49-F238E27FC236}">
                <a16:creationId xmlns:a16="http://schemas.microsoft.com/office/drawing/2014/main" id="{246532C5-4E6E-C141-9E08-0DB0FEB0E84C}"/>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26DEA00-DDF8-7E4B-9120-0E0DBF8AFC60}"/>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2046" name="TextBox 17">
            <a:extLst>
              <a:ext uri="{FF2B5EF4-FFF2-40B4-BE49-F238E27FC236}">
                <a16:creationId xmlns:a16="http://schemas.microsoft.com/office/drawing/2014/main" id="{561D2E26-4612-E64C-8AD8-E1FF4EFEEC75}"/>
              </a:ext>
            </a:extLst>
          </p:cNvPr>
          <p:cNvSpPr txBox="1">
            <a:spLocks noChangeArrowheads="1"/>
          </p:cNvSpPr>
          <p:nvPr/>
        </p:nvSpPr>
        <p:spPr bwMode="auto">
          <a:xfrm>
            <a:off x="7277101" y="3279775"/>
            <a:ext cx="12652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Snowball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import-export</a:t>
            </a:r>
          </a:p>
        </p:txBody>
      </p:sp>
      <p:pic>
        <p:nvPicPr>
          <p:cNvPr id="172047" name="Graphic 7">
            <a:extLst>
              <a:ext uri="{FF2B5EF4-FFF2-40B4-BE49-F238E27FC236}">
                <a16:creationId xmlns:a16="http://schemas.microsoft.com/office/drawing/2014/main" id="{6491AD07-3D9E-D545-9E6F-1AE3FAC345C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81913" y="28416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8" name="TextBox 19">
            <a:extLst>
              <a:ext uri="{FF2B5EF4-FFF2-40B4-BE49-F238E27FC236}">
                <a16:creationId xmlns:a16="http://schemas.microsoft.com/office/drawing/2014/main" id="{DC8672B0-876E-D348-A18A-D5A87F7BDAC9}"/>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Snowcone</a:t>
            </a:r>
          </a:p>
        </p:txBody>
      </p:sp>
      <p:pic>
        <p:nvPicPr>
          <p:cNvPr id="172049" name="Graphic 8">
            <a:extLst>
              <a:ext uri="{FF2B5EF4-FFF2-40B4-BE49-F238E27FC236}">
                <a16:creationId xmlns:a16="http://schemas.microsoft.com/office/drawing/2014/main" id="{C6891048-7D6E-2F4A-970C-DB6F6A0A83AC}"/>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5C4AB99-FE17-B250-1368-27E33890944F}"/>
              </a:ext>
            </a:extLst>
          </p:cNvPr>
          <p:cNvSpPr>
            <a:spLocks noGrp="1"/>
          </p:cNvSpPr>
          <p:nvPr>
            <p:ph type="sldNum" sz="quarter" idx="11"/>
          </p:nvPr>
        </p:nvSpPr>
        <p:spPr/>
        <p:txBody>
          <a:bodyPr/>
          <a:lstStyle/>
          <a:p>
            <a:fld id="{EB4B8DE2-A4E8-46E4-8BBF-D75455EFF32C}" type="slidenum">
              <a:rPr lang="en-US" smtClean="0"/>
              <a:pPr/>
              <a:t>151</a:t>
            </a:fld>
            <a:endParaRPr lang="en-US"/>
          </a:p>
        </p:txBody>
      </p:sp>
      <p:sp>
        <p:nvSpPr>
          <p:cNvPr id="4" name="Footer Placeholder 3">
            <a:extLst>
              <a:ext uri="{FF2B5EF4-FFF2-40B4-BE49-F238E27FC236}">
                <a16:creationId xmlns:a16="http://schemas.microsoft.com/office/drawing/2014/main" id="{0F47F6DD-A52D-48AA-4A15-F003D491931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5/7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sp>
        <p:nvSpPr>
          <p:cNvPr id="34" name="TextBox 23">
            <a:extLst>
              <a:ext uri="{FF2B5EF4-FFF2-40B4-BE49-F238E27FC236}">
                <a16:creationId xmlns:a16="http://schemas.microsoft.com/office/drawing/2014/main" id="{671F6170-0C91-C54A-BB95-7AC7DCB62063}"/>
              </a:ext>
            </a:extLst>
          </p:cNvPr>
          <p:cNvSpPr txBox="1">
            <a:spLocks noChangeArrowheads="1"/>
          </p:cNvSpPr>
          <p:nvPr/>
        </p:nvSpPr>
        <p:spPr bwMode="auto">
          <a:xfrm>
            <a:off x="2379194" y="327977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Backup plan</a:t>
            </a:r>
          </a:p>
        </p:txBody>
      </p:sp>
      <p:sp>
        <p:nvSpPr>
          <p:cNvPr id="35" name="TextBox 23">
            <a:extLst>
              <a:ext uri="{FF2B5EF4-FFF2-40B4-BE49-F238E27FC236}">
                <a16:creationId xmlns:a16="http://schemas.microsoft.com/office/drawing/2014/main" id="{E5984BE3-1854-4146-BD61-72D462E626A9}"/>
              </a:ext>
            </a:extLst>
          </p:cNvPr>
          <p:cNvSpPr txBox="1">
            <a:spLocks noChangeArrowheads="1"/>
          </p:cNvSpPr>
          <p:nvPr/>
        </p:nvSpPr>
        <p:spPr bwMode="auto">
          <a:xfrm>
            <a:off x="3628578" y="4312311"/>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Recovery time objective</a:t>
            </a:r>
          </a:p>
        </p:txBody>
      </p:sp>
      <p:sp>
        <p:nvSpPr>
          <p:cNvPr id="36" name="TextBox 23">
            <a:extLst>
              <a:ext uri="{FF2B5EF4-FFF2-40B4-BE49-F238E27FC236}">
                <a16:creationId xmlns:a16="http://schemas.microsoft.com/office/drawing/2014/main" id="{1490349C-81BA-AB49-A6A6-DEB074469DD5}"/>
              </a:ext>
            </a:extLst>
          </p:cNvPr>
          <p:cNvSpPr txBox="1">
            <a:spLocks noChangeArrowheads="1"/>
          </p:cNvSpPr>
          <p:nvPr/>
        </p:nvSpPr>
        <p:spPr bwMode="auto">
          <a:xfrm>
            <a:off x="2327591" y="4321959"/>
            <a:ext cx="1249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Recovery point objective</a:t>
            </a:r>
          </a:p>
        </p:txBody>
      </p:sp>
      <p:sp>
        <p:nvSpPr>
          <p:cNvPr id="37" name="TextBox 23">
            <a:extLst>
              <a:ext uri="{FF2B5EF4-FFF2-40B4-BE49-F238E27FC236}">
                <a16:creationId xmlns:a16="http://schemas.microsoft.com/office/drawing/2014/main" id="{9CD40C59-3B9E-E440-8A71-A62AAE13FD19}"/>
              </a:ext>
            </a:extLst>
          </p:cNvPr>
          <p:cNvSpPr txBox="1">
            <a:spLocks noChangeArrowheads="1"/>
          </p:cNvSpPr>
          <p:nvPr/>
        </p:nvSpPr>
        <p:spPr bwMode="auto">
          <a:xfrm>
            <a:off x="3628578" y="328314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Backup vault</a:t>
            </a:r>
          </a:p>
        </p:txBody>
      </p:sp>
      <p:sp>
        <p:nvSpPr>
          <p:cNvPr id="38" name="TextBox 23">
            <a:extLst>
              <a:ext uri="{FF2B5EF4-FFF2-40B4-BE49-F238E27FC236}">
                <a16:creationId xmlns:a16="http://schemas.microsoft.com/office/drawing/2014/main" id="{929984B5-CE66-7148-8725-9EDBE5BB6F3B}"/>
              </a:ext>
            </a:extLst>
          </p:cNvPr>
          <p:cNvSpPr txBox="1">
            <a:spLocks noChangeArrowheads="1"/>
          </p:cNvSpPr>
          <p:nvPr/>
        </p:nvSpPr>
        <p:spPr bwMode="auto">
          <a:xfrm>
            <a:off x="2379194"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Compliance reporting</a:t>
            </a:r>
          </a:p>
        </p:txBody>
      </p:sp>
      <p:sp>
        <p:nvSpPr>
          <p:cNvPr id="39" name="TextBox 23">
            <a:extLst>
              <a:ext uri="{FF2B5EF4-FFF2-40B4-BE49-F238E27FC236}">
                <a16:creationId xmlns:a16="http://schemas.microsoft.com/office/drawing/2014/main" id="{30F1DC0D-9E47-8C47-AEA8-8CEA224069A9}"/>
              </a:ext>
            </a:extLst>
          </p:cNvPr>
          <p:cNvSpPr txBox="1">
            <a:spLocks noChangeArrowheads="1"/>
          </p:cNvSpPr>
          <p:nvPr/>
        </p:nvSpPr>
        <p:spPr bwMode="auto">
          <a:xfrm>
            <a:off x="3628578" y="5409305"/>
            <a:ext cx="11461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Backup restore</a:t>
            </a:r>
          </a:p>
        </p:txBody>
      </p:sp>
      <p:sp>
        <p:nvSpPr>
          <p:cNvPr id="43" name="TextBox 23">
            <a:extLst>
              <a:ext uri="{FF2B5EF4-FFF2-40B4-BE49-F238E27FC236}">
                <a16:creationId xmlns:a16="http://schemas.microsoft.com/office/drawing/2014/main" id="{851D455D-BA18-0845-A300-D977A320DEE7}"/>
              </a:ext>
            </a:extLst>
          </p:cNvPr>
          <p:cNvSpPr txBox="1">
            <a:spLocks noChangeArrowheads="1"/>
          </p:cNvSpPr>
          <p:nvPr/>
        </p:nvSpPr>
        <p:spPr bwMode="auto">
          <a:xfrm>
            <a:off x="4909718" y="4312311"/>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Database</a:t>
            </a:r>
          </a:p>
        </p:txBody>
      </p:sp>
      <p:sp>
        <p:nvSpPr>
          <p:cNvPr id="45" name="TextBox 23">
            <a:extLst>
              <a:ext uri="{FF2B5EF4-FFF2-40B4-BE49-F238E27FC236}">
                <a16:creationId xmlns:a16="http://schemas.microsoft.com/office/drawing/2014/main" id="{25DA4B5A-72B7-5845-B442-236DC8BD2AC7}"/>
              </a:ext>
            </a:extLst>
          </p:cNvPr>
          <p:cNvSpPr txBox="1">
            <a:spLocks noChangeArrowheads="1"/>
          </p:cNvSpPr>
          <p:nvPr/>
        </p:nvSpPr>
        <p:spPr bwMode="auto">
          <a:xfrm>
            <a:off x="4862060" y="3283145"/>
            <a:ext cx="12414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machine</a:t>
            </a:r>
          </a:p>
        </p:txBody>
      </p:sp>
      <p:sp>
        <p:nvSpPr>
          <p:cNvPr id="46" name="TextBox 23">
            <a:extLst>
              <a:ext uri="{FF2B5EF4-FFF2-40B4-BE49-F238E27FC236}">
                <a16:creationId xmlns:a16="http://schemas.microsoft.com/office/drawing/2014/main" id="{A9D7F14A-4DEB-8348-9FC7-CA963B276500}"/>
              </a:ext>
            </a:extLst>
          </p:cNvPr>
          <p:cNvSpPr txBox="1">
            <a:spLocks noChangeArrowheads="1"/>
          </p:cNvSpPr>
          <p:nvPr/>
        </p:nvSpPr>
        <p:spPr bwMode="auto">
          <a:xfrm>
            <a:off x="4909718" y="5409305"/>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Gateway</a:t>
            </a:r>
          </a:p>
        </p:txBody>
      </p:sp>
      <p:sp>
        <p:nvSpPr>
          <p:cNvPr id="50" name="TextBox 23">
            <a:extLst>
              <a:ext uri="{FF2B5EF4-FFF2-40B4-BE49-F238E27FC236}">
                <a16:creationId xmlns:a16="http://schemas.microsoft.com/office/drawing/2014/main" id="{4037C27E-A719-EE40-A0BA-211A0261D2DB}"/>
              </a:ext>
            </a:extLst>
          </p:cNvPr>
          <p:cNvSpPr txBox="1">
            <a:spLocks noChangeArrowheads="1"/>
          </p:cNvSpPr>
          <p:nvPr/>
        </p:nvSpPr>
        <p:spPr bwMode="auto">
          <a:xfrm>
            <a:off x="6184167" y="5406483"/>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Compute</a:t>
            </a:r>
          </a:p>
        </p:txBody>
      </p:sp>
      <p:sp>
        <p:nvSpPr>
          <p:cNvPr id="51" name="TextBox 23">
            <a:extLst>
              <a:ext uri="{FF2B5EF4-FFF2-40B4-BE49-F238E27FC236}">
                <a16:creationId xmlns:a16="http://schemas.microsoft.com/office/drawing/2014/main" id="{B6025E12-A2E1-1443-B4F8-666D7B9D40B4}"/>
              </a:ext>
            </a:extLst>
          </p:cNvPr>
          <p:cNvSpPr txBox="1">
            <a:spLocks noChangeArrowheads="1"/>
          </p:cNvSpPr>
          <p:nvPr/>
        </p:nvSpPr>
        <p:spPr bwMode="auto">
          <a:xfrm>
            <a:off x="6184167" y="4314609"/>
            <a:ext cx="11461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Storage</a:t>
            </a:r>
          </a:p>
        </p:txBody>
      </p:sp>
      <p:sp>
        <p:nvSpPr>
          <p:cNvPr id="52" name="TextBox 23">
            <a:extLst>
              <a:ext uri="{FF2B5EF4-FFF2-40B4-BE49-F238E27FC236}">
                <a16:creationId xmlns:a16="http://schemas.microsoft.com/office/drawing/2014/main" id="{55F887D2-583F-D04C-AE74-022FD921708D}"/>
              </a:ext>
            </a:extLst>
          </p:cNvPr>
          <p:cNvSpPr txBox="1">
            <a:spLocks noChangeArrowheads="1"/>
          </p:cNvSpPr>
          <p:nvPr/>
        </p:nvSpPr>
        <p:spPr bwMode="auto">
          <a:xfrm>
            <a:off x="6121201" y="3283145"/>
            <a:ext cx="127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Virtual machine monitor</a:t>
            </a:r>
          </a:p>
        </p:txBody>
      </p:sp>
      <p:sp>
        <p:nvSpPr>
          <p:cNvPr id="55" name="TextBox 23">
            <a:extLst>
              <a:ext uri="{FF2B5EF4-FFF2-40B4-BE49-F238E27FC236}">
                <a16:creationId xmlns:a16="http://schemas.microsoft.com/office/drawing/2014/main" id="{F6D407D4-4A7E-D345-B5EB-37DE6E8AAB60}"/>
              </a:ext>
            </a:extLst>
          </p:cNvPr>
          <p:cNvSpPr txBox="1">
            <a:spLocks noChangeArrowheads="1"/>
          </p:cNvSpPr>
          <p:nvPr/>
        </p:nvSpPr>
        <p:spPr bwMode="auto">
          <a:xfrm>
            <a:off x="8631119" y="4312311"/>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Backup support for Amazon S3</a:t>
            </a:r>
          </a:p>
        </p:txBody>
      </p:sp>
      <p:sp>
        <p:nvSpPr>
          <p:cNvPr id="56" name="TextBox 23">
            <a:extLst>
              <a:ext uri="{FF2B5EF4-FFF2-40B4-BE49-F238E27FC236}">
                <a16:creationId xmlns:a16="http://schemas.microsoft.com/office/drawing/2014/main" id="{6244923F-B2E1-814C-8A08-2037B5CFCEB4}"/>
              </a:ext>
            </a:extLst>
          </p:cNvPr>
          <p:cNvSpPr txBox="1">
            <a:spLocks noChangeArrowheads="1"/>
          </p:cNvSpPr>
          <p:nvPr/>
        </p:nvSpPr>
        <p:spPr bwMode="auto">
          <a:xfrm>
            <a:off x="8631119"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support for VMware workloads</a:t>
            </a:r>
          </a:p>
        </p:txBody>
      </p:sp>
      <p:sp>
        <p:nvSpPr>
          <p:cNvPr id="58" name="TextBox 23">
            <a:extLst>
              <a:ext uri="{FF2B5EF4-FFF2-40B4-BE49-F238E27FC236}">
                <a16:creationId xmlns:a16="http://schemas.microsoft.com/office/drawing/2014/main" id="{739C5FB8-4255-13E7-C2F0-557B3C587E4F}"/>
              </a:ext>
            </a:extLst>
          </p:cNvPr>
          <p:cNvSpPr txBox="1">
            <a:spLocks noChangeArrowheads="1"/>
          </p:cNvSpPr>
          <p:nvPr/>
        </p:nvSpPr>
        <p:spPr bwMode="auto">
          <a:xfrm>
            <a:off x="8631119" y="5406483"/>
            <a:ext cx="1696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support for Amazon FSx for NetApp ONTAP</a:t>
            </a:r>
          </a:p>
        </p:txBody>
      </p:sp>
      <p:sp>
        <p:nvSpPr>
          <p:cNvPr id="4" name="TextBox 23">
            <a:extLst>
              <a:ext uri="{FF2B5EF4-FFF2-40B4-BE49-F238E27FC236}">
                <a16:creationId xmlns:a16="http://schemas.microsoft.com/office/drawing/2014/main" id="{EBAC0F8B-35DA-EEBB-4CC4-1BFCC68A64A2}"/>
              </a:ext>
            </a:extLst>
          </p:cNvPr>
          <p:cNvSpPr txBox="1">
            <a:spLocks noChangeArrowheads="1"/>
          </p:cNvSpPr>
          <p:nvPr/>
        </p:nvSpPr>
        <p:spPr bwMode="auto">
          <a:xfrm>
            <a:off x="7424766" y="4314636"/>
            <a:ext cx="12325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Legal hold</a:t>
            </a:r>
          </a:p>
        </p:txBody>
      </p:sp>
      <p:sp>
        <p:nvSpPr>
          <p:cNvPr id="5" name="TextBox 23">
            <a:extLst>
              <a:ext uri="{FF2B5EF4-FFF2-40B4-BE49-F238E27FC236}">
                <a16:creationId xmlns:a16="http://schemas.microsoft.com/office/drawing/2014/main" id="{E20CE457-473B-9648-7ABF-10C8F22690DB}"/>
              </a:ext>
            </a:extLst>
          </p:cNvPr>
          <p:cNvSpPr txBox="1">
            <a:spLocks noChangeArrowheads="1"/>
          </p:cNvSpPr>
          <p:nvPr/>
        </p:nvSpPr>
        <p:spPr bwMode="auto">
          <a:xfrm>
            <a:off x="10246724" y="3283145"/>
            <a:ext cx="16960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for</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7" name="TextBox 23">
            <a:extLst>
              <a:ext uri="{FF2B5EF4-FFF2-40B4-BE49-F238E27FC236}">
                <a16:creationId xmlns:a16="http://schemas.microsoft.com/office/drawing/2014/main" id="{3BC01E63-C3E2-6363-5533-D0FF0FAFAC38}"/>
              </a:ext>
            </a:extLst>
          </p:cNvPr>
          <p:cNvSpPr txBox="1">
            <a:spLocks noChangeArrowheads="1"/>
          </p:cNvSpPr>
          <p:nvPr/>
        </p:nvSpPr>
        <p:spPr bwMode="auto">
          <a:xfrm>
            <a:off x="7424766" y="5406483"/>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Audit Manager</a:t>
            </a:r>
          </a:p>
        </p:txBody>
      </p:sp>
      <p:sp>
        <p:nvSpPr>
          <p:cNvPr id="9" name="TextBox 23">
            <a:extLst>
              <a:ext uri="{FF2B5EF4-FFF2-40B4-BE49-F238E27FC236}">
                <a16:creationId xmlns:a16="http://schemas.microsoft.com/office/drawing/2014/main" id="{E290E772-C0AF-2A82-7B4F-922F05D5C70A}"/>
              </a:ext>
            </a:extLst>
          </p:cNvPr>
          <p:cNvSpPr txBox="1">
            <a:spLocks noChangeArrowheads="1"/>
          </p:cNvSpPr>
          <p:nvPr/>
        </p:nvSpPr>
        <p:spPr bwMode="auto">
          <a:xfrm>
            <a:off x="7418636" y="3277176"/>
            <a:ext cx="1232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Backup Vault Lock</a:t>
            </a:r>
          </a:p>
        </p:txBody>
      </p:sp>
      <p:pic>
        <p:nvPicPr>
          <p:cNvPr id="173075" name="Graphic 173074">
            <a:extLst>
              <a:ext uri="{FF2B5EF4-FFF2-40B4-BE49-F238E27FC236}">
                <a16:creationId xmlns:a16="http://schemas.microsoft.com/office/drawing/2014/main" id="{89FD6B36-87F6-ED81-E5DA-361563E35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28656" y="2813924"/>
            <a:ext cx="457200" cy="457200"/>
          </a:xfrm>
          <a:prstGeom prst="rect">
            <a:avLst/>
          </a:prstGeom>
        </p:spPr>
      </p:pic>
      <p:pic>
        <p:nvPicPr>
          <p:cNvPr id="173076" name="Graphic 173075">
            <a:extLst>
              <a:ext uri="{FF2B5EF4-FFF2-40B4-BE49-F238E27FC236}">
                <a16:creationId xmlns:a16="http://schemas.microsoft.com/office/drawing/2014/main" id="{840122F2-1F81-FEB4-3496-31F52953B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5598" y="2813924"/>
            <a:ext cx="457200" cy="457200"/>
          </a:xfrm>
          <a:prstGeom prst="rect">
            <a:avLst/>
          </a:prstGeom>
        </p:spPr>
      </p:pic>
      <p:pic>
        <p:nvPicPr>
          <p:cNvPr id="173077" name="Graphic 173076">
            <a:extLst>
              <a:ext uri="{FF2B5EF4-FFF2-40B4-BE49-F238E27FC236}">
                <a16:creationId xmlns:a16="http://schemas.microsoft.com/office/drawing/2014/main" id="{719F001A-5915-6093-8C98-EF6D3907B3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01714" y="2821387"/>
            <a:ext cx="457200" cy="457200"/>
          </a:xfrm>
          <a:prstGeom prst="rect">
            <a:avLst/>
          </a:prstGeom>
        </p:spPr>
      </p:pic>
      <p:pic>
        <p:nvPicPr>
          <p:cNvPr id="173078" name="Graphic 173077">
            <a:extLst>
              <a:ext uri="{FF2B5EF4-FFF2-40B4-BE49-F238E27FC236}">
                <a16:creationId xmlns:a16="http://schemas.microsoft.com/office/drawing/2014/main" id="{BAF43829-2293-19B1-3BD5-BEA78EA6B8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28656" y="3860258"/>
            <a:ext cx="457200" cy="457200"/>
          </a:xfrm>
          <a:prstGeom prst="rect">
            <a:avLst/>
          </a:prstGeom>
        </p:spPr>
      </p:pic>
      <p:pic>
        <p:nvPicPr>
          <p:cNvPr id="173079" name="Graphic 173078">
            <a:extLst>
              <a:ext uri="{FF2B5EF4-FFF2-40B4-BE49-F238E27FC236}">
                <a16:creationId xmlns:a16="http://schemas.microsoft.com/office/drawing/2014/main" id="{D01C15B4-05F5-09CE-0A01-21AF82261B2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70417" y="3857933"/>
            <a:ext cx="457200" cy="457200"/>
          </a:xfrm>
          <a:prstGeom prst="rect">
            <a:avLst/>
          </a:prstGeom>
        </p:spPr>
      </p:pic>
      <p:pic>
        <p:nvPicPr>
          <p:cNvPr id="173080" name="Graphic 173079">
            <a:extLst>
              <a:ext uri="{FF2B5EF4-FFF2-40B4-BE49-F238E27FC236}">
                <a16:creationId xmlns:a16="http://schemas.microsoft.com/office/drawing/2014/main" id="{28DA432D-9BBB-31D5-0086-0D754DC928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18931" y="3860747"/>
            <a:ext cx="457200" cy="457200"/>
          </a:xfrm>
          <a:prstGeom prst="rect">
            <a:avLst/>
          </a:prstGeom>
        </p:spPr>
      </p:pic>
      <p:pic>
        <p:nvPicPr>
          <p:cNvPr id="173081" name="Graphic 173080">
            <a:extLst>
              <a:ext uri="{FF2B5EF4-FFF2-40B4-BE49-F238E27FC236}">
                <a16:creationId xmlns:a16="http://schemas.microsoft.com/office/drawing/2014/main" id="{3895041B-2ED8-784D-28AE-9161951DDEA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17498" y="3866416"/>
            <a:ext cx="457200" cy="457200"/>
          </a:xfrm>
          <a:prstGeom prst="rect">
            <a:avLst/>
          </a:prstGeom>
        </p:spPr>
      </p:pic>
      <p:pic>
        <p:nvPicPr>
          <p:cNvPr id="173082" name="Graphic 173081">
            <a:extLst>
              <a:ext uri="{FF2B5EF4-FFF2-40B4-BE49-F238E27FC236}">
                <a16:creationId xmlns:a16="http://schemas.microsoft.com/office/drawing/2014/main" id="{83FA1FEA-E548-6159-DFF3-ABFD4FDD71B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55321" y="4940084"/>
            <a:ext cx="457200" cy="457200"/>
          </a:xfrm>
          <a:prstGeom prst="rect">
            <a:avLst/>
          </a:prstGeom>
        </p:spPr>
      </p:pic>
      <p:pic>
        <p:nvPicPr>
          <p:cNvPr id="173083" name="Graphic 173082">
            <a:extLst>
              <a:ext uri="{FF2B5EF4-FFF2-40B4-BE49-F238E27FC236}">
                <a16:creationId xmlns:a16="http://schemas.microsoft.com/office/drawing/2014/main" id="{A7018FDD-57B2-9422-9243-1C9446CDABB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255481" y="3859315"/>
            <a:ext cx="457200" cy="457200"/>
          </a:xfrm>
          <a:prstGeom prst="rect">
            <a:avLst/>
          </a:prstGeom>
        </p:spPr>
      </p:pic>
      <p:pic>
        <p:nvPicPr>
          <p:cNvPr id="173084" name="Graphic 173083">
            <a:extLst>
              <a:ext uri="{FF2B5EF4-FFF2-40B4-BE49-F238E27FC236}">
                <a16:creationId xmlns:a16="http://schemas.microsoft.com/office/drawing/2014/main" id="{4B8B5186-E695-9030-D4C3-FD987012588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27670" y="4949283"/>
            <a:ext cx="457200" cy="457200"/>
          </a:xfrm>
          <a:prstGeom prst="rect">
            <a:avLst/>
          </a:prstGeom>
        </p:spPr>
      </p:pic>
      <p:pic>
        <p:nvPicPr>
          <p:cNvPr id="173085" name="Graphic 173084">
            <a:extLst>
              <a:ext uri="{FF2B5EF4-FFF2-40B4-BE49-F238E27FC236}">
                <a16:creationId xmlns:a16="http://schemas.microsoft.com/office/drawing/2014/main" id="{2CF73543-3292-E9EB-5707-831F6E804F3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18931" y="4909317"/>
            <a:ext cx="457200" cy="457200"/>
          </a:xfrm>
          <a:prstGeom prst="rect">
            <a:avLst/>
          </a:prstGeom>
        </p:spPr>
      </p:pic>
      <p:pic>
        <p:nvPicPr>
          <p:cNvPr id="173086" name="Graphic 173085">
            <a:extLst>
              <a:ext uri="{FF2B5EF4-FFF2-40B4-BE49-F238E27FC236}">
                <a16:creationId xmlns:a16="http://schemas.microsoft.com/office/drawing/2014/main" id="{8475D7CD-F339-2766-3781-9814DFC3300E}"/>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973067" y="2821345"/>
            <a:ext cx="457200" cy="457200"/>
          </a:xfrm>
          <a:prstGeom prst="rect">
            <a:avLst/>
          </a:prstGeom>
        </p:spPr>
      </p:pic>
      <p:pic>
        <p:nvPicPr>
          <p:cNvPr id="173087" name="Graphic 173086">
            <a:extLst>
              <a:ext uri="{FF2B5EF4-FFF2-40B4-BE49-F238E27FC236}">
                <a16:creationId xmlns:a16="http://schemas.microsoft.com/office/drawing/2014/main" id="{FB616D07-5ADF-F855-E739-914144C1EEE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972402" y="4941065"/>
            <a:ext cx="457200" cy="457200"/>
          </a:xfrm>
          <a:prstGeom prst="rect">
            <a:avLst/>
          </a:prstGeom>
        </p:spPr>
      </p:pic>
      <p:pic>
        <p:nvPicPr>
          <p:cNvPr id="173088" name="Graphic 173087">
            <a:extLst>
              <a:ext uri="{FF2B5EF4-FFF2-40B4-BE49-F238E27FC236}">
                <a16:creationId xmlns:a16="http://schemas.microsoft.com/office/drawing/2014/main" id="{FFFFDA22-5986-B299-BA66-AF4A6F716ED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726388" y="2820569"/>
            <a:ext cx="457200" cy="457200"/>
          </a:xfrm>
          <a:prstGeom prst="rect">
            <a:avLst/>
          </a:prstGeom>
        </p:spPr>
      </p:pic>
      <p:pic>
        <p:nvPicPr>
          <p:cNvPr id="173089" name="Graphic 173088">
            <a:extLst>
              <a:ext uri="{FF2B5EF4-FFF2-40B4-BE49-F238E27FC236}">
                <a16:creationId xmlns:a16="http://schemas.microsoft.com/office/drawing/2014/main" id="{A4D79CED-6B74-22D7-DE96-8C0840DC1BC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251130" y="2819555"/>
            <a:ext cx="457200" cy="457200"/>
          </a:xfrm>
          <a:prstGeom prst="rect">
            <a:avLst/>
          </a:prstGeom>
        </p:spPr>
      </p:pic>
      <p:pic>
        <p:nvPicPr>
          <p:cNvPr id="173090" name="Graphic 173089">
            <a:extLst>
              <a:ext uri="{FF2B5EF4-FFF2-40B4-BE49-F238E27FC236}">
                <a16:creationId xmlns:a16="http://schemas.microsoft.com/office/drawing/2014/main" id="{EB96C19C-C44C-282A-A3D2-F848EB7E1B0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252782" y="3856548"/>
            <a:ext cx="457200" cy="457200"/>
          </a:xfrm>
          <a:prstGeom prst="rect">
            <a:avLst/>
          </a:prstGeom>
        </p:spPr>
      </p:pic>
      <p:pic>
        <p:nvPicPr>
          <p:cNvPr id="173092" name="Graphic 173091">
            <a:extLst>
              <a:ext uri="{FF2B5EF4-FFF2-40B4-BE49-F238E27FC236}">
                <a16:creationId xmlns:a16="http://schemas.microsoft.com/office/drawing/2014/main" id="{41942533-567E-37A5-75D9-284FB04B82F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250531" y="4952040"/>
            <a:ext cx="457200" cy="457200"/>
          </a:xfrm>
          <a:prstGeom prst="rect">
            <a:avLst/>
          </a:prstGeom>
        </p:spPr>
      </p:pic>
      <p:pic>
        <p:nvPicPr>
          <p:cNvPr id="173093" name="Graphic 173092">
            <a:extLst>
              <a:ext uri="{FF2B5EF4-FFF2-40B4-BE49-F238E27FC236}">
                <a16:creationId xmlns:a16="http://schemas.microsoft.com/office/drawing/2014/main" id="{0C140F71-E8F3-647F-D039-55D66C570C37}"/>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12446" y="4951893"/>
            <a:ext cx="457200" cy="457200"/>
          </a:xfrm>
          <a:prstGeom prst="rect">
            <a:avLst/>
          </a:prstGeom>
        </p:spPr>
      </p:pic>
      <p:pic>
        <p:nvPicPr>
          <p:cNvPr id="173094" name="Graphic 173093">
            <a:extLst>
              <a:ext uri="{FF2B5EF4-FFF2-40B4-BE49-F238E27FC236}">
                <a16:creationId xmlns:a16="http://schemas.microsoft.com/office/drawing/2014/main" id="{EF501DAA-7362-114B-39BB-F04F45F0550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862160" y="2820569"/>
            <a:ext cx="457200" cy="457200"/>
          </a:xfrm>
          <a:prstGeom prst="rect">
            <a:avLst/>
          </a:prstGeom>
        </p:spPr>
      </p:pic>
      <p:sp>
        <p:nvSpPr>
          <p:cNvPr id="3" name="Slide Number Placeholder 2">
            <a:extLst>
              <a:ext uri="{FF2B5EF4-FFF2-40B4-BE49-F238E27FC236}">
                <a16:creationId xmlns:a16="http://schemas.microsoft.com/office/drawing/2014/main" id="{5A932B9C-160A-B6DC-3689-2A95845BE074}"/>
              </a:ext>
            </a:extLst>
          </p:cNvPr>
          <p:cNvSpPr>
            <a:spLocks noGrp="1"/>
          </p:cNvSpPr>
          <p:nvPr>
            <p:ph type="sldNum" sz="quarter" idx="11"/>
          </p:nvPr>
        </p:nvSpPr>
        <p:spPr/>
        <p:txBody>
          <a:bodyPr/>
          <a:lstStyle/>
          <a:p>
            <a:fld id="{EB4B8DE2-A4E8-46E4-8BBF-D75455EFF32C}" type="slidenum">
              <a:rPr lang="en-US" smtClean="0"/>
              <a:pPr/>
              <a:t>152</a:t>
            </a:fld>
            <a:endParaRPr lang="en-US"/>
          </a:p>
        </p:txBody>
      </p:sp>
      <p:sp>
        <p:nvSpPr>
          <p:cNvPr id="6" name="Footer Placeholder 5">
            <a:extLst>
              <a:ext uri="{FF2B5EF4-FFF2-40B4-BE49-F238E27FC236}">
                <a16:creationId xmlns:a16="http://schemas.microsoft.com/office/drawing/2014/main" id="{4DC91B81-8FFE-B58E-51CB-D5420FBADC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5349584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064"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a:xfrm>
            <a:off x="241300" y="365125"/>
            <a:ext cx="8637588" cy="644525"/>
          </a:xfrm>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Simple Storage Service (Amazon S3)</a:t>
            </a:r>
          </a:p>
        </p:txBody>
      </p:sp>
      <p:sp>
        <p:nvSpPr>
          <p:cNvPr id="173070" name="TextBox 15">
            <a:extLst>
              <a:ext uri="{FF2B5EF4-FFF2-40B4-BE49-F238E27FC236}">
                <a16:creationId xmlns:a16="http://schemas.microsoft.com/office/drawing/2014/main" id="{045563E7-E74F-7049-9F97-7CD1A1D48789}"/>
              </a:ext>
            </a:extLst>
          </p:cNvPr>
          <p:cNvSpPr txBox="1">
            <a:spLocks noChangeArrowheads="1"/>
          </p:cNvSpPr>
          <p:nvPr/>
        </p:nvSpPr>
        <p:spPr bwMode="auto">
          <a:xfrm>
            <a:off x="10627105" y="4652963"/>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Object</a:t>
            </a:r>
          </a:p>
        </p:txBody>
      </p:sp>
      <p:sp>
        <p:nvSpPr>
          <p:cNvPr id="173071" name="TextBox 16">
            <a:extLst>
              <a:ext uri="{FF2B5EF4-FFF2-40B4-BE49-F238E27FC236}">
                <a16:creationId xmlns:a16="http://schemas.microsoft.com/office/drawing/2014/main" id="{A4AC7035-D524-E145-8439-7694D8F309EE}"/>
              </a:ext>
            </a:extLst>
          </p:cNvPr>
          <p:cNvSpPr txBox="1">
            <a:spLocks noChangeArrowheads="1"/>
          </p:cNvSpPr>
          <p:nvPr/>
        </p:nvSpPr>
        <p:spPr bwMode="auto">
          <a:xfrm>
            <a:off x="9459469" y="4660900"/>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VPC access points</a:t>
            </a:r>
          </a:p>
        </p:txBody>
      </p:sp>
      <p:sp>
        <p:nvSpPr>
          <p:cNvPr id="173072" name="TextBox 18">
            <a:extLst>
              <a:ext uri="{FF2B5EF4-FFF2-40B4-BE49-F238E27FC236}">
                <a16:creationId xmlns:a16="http://schemas.microsoft.com/office/drawing/2014/main" id="{4F5943D1-747E-ED40-A857-5A7CFCDB1639}"/>
              </a:ext>
            </a:extLst>
          </p:cNvPr>
          <p:cNvSpPr txBox="1">
            <a:spLocks noChangeArrowheads="1"/>
          </p:cNvSpPr>
          <p:nvPr/>
        </p:nvSpPr>
        <p:spPr bwMode="auto">
          <a:xfrm>
            <a:off x="8159464" y="4667250"/>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Access points</a:t>
            </a:r>
          </a:p>
        </p:txBody>
      </p:sp>
      <p:sp>
        <p:nvSpPr>
          <p:cNvPr id="173073" name="TextBox 20">
            <a:extLst>
              <a:ext uri="{FF2B5EF4-FFF2-40B4-BE49-F238E27FC236}">
                <a16:creationId xmlns:a16="http://schemas.microsoft.com/office/drawing/2014/main" id="{873A5151-4A7B-9A48-9996-CBCA1C63BD62}"/>
              </a:ext>
            </a:extLst>
          </p:cNvPr>
          <p:cNvSpPr txBox="1">
            <a:spLocks noChangeArrowheads="1"/>
          </p:cNvSpPr>
          <p:nvPr/>
        </p:nvSpPr>
        <p:spPr bwMode="auto">
          <a:xfrm>
            <a:off x="3406997"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Bucket with</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objects</a:t>
            </a:r>
          </a:p>
        </p:txBody>
      </p:sp>
      <p:sp>
        <p:nvSpPr>
          <p:cNvPr id="173074" name="TextBox 21">
            <a:extLst>
              <a:ext uri="{FF2B5EF4-FFF2-40B4-BE49-F238E27FC236}">
                <a16:creationId xmlns:a16="http://schemas.microsoft.com/office/drawing/2014/main" id="{0ADA8040-8FB6-1946-AF4C-3148181F1E4A}"/>
              </a:ext>
            </a:extLst>
          </p:cNvPr>
          <p:cNvSpPr txBox="1">
            <a:spLocks noChangeArrowheads="1"/>
          </p:cNvSpPr>
          <p:nvPr/>
        </p:nvSpPr>
        <p:spPr bwMode="auto">
          <a:xfrm>
            <a:off x="2190750" y="4675188"/>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Bucket</a:t>
            </a:r>
          </a:p>
        </p:txBody>
      </p:sp>
      <p:sp>
        <p:nvSpPr>
          <p:cNvPr id="173082" name="TextBox 50">
            <a:extLst>
              <a:ext uri="{FF2B5EF4-FFF2-40B4-BE49-F238E27FC236}">
                <a16:creationId xmlns:a16="http://schemas.microsoft.com/office/drawing/2014/main" id="{631A07B9-DF2A-0541-9275-0413274344B2}"/>
              </a:ext>
            </a:extLst>
          </p:cNvPr>
          <p:cNvSpPr txBox="1">
            <a:spLocks noChangeArrowheads="1"/>
          </p:cNvSpPr>
          <p:nvPr/>
        </p:nvSpPr>
        <p:spPr bwMode="auto">
          <a:xfrm>
            <a:off x="5835661"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Replication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Time Control</a:t>
            </a:r>
          </a:p>
        </p:txBody>
      </p:sp>
      <p:sp>
        <p:nvSpPr>
          <p:cNvPr id="173083" name="TextBox 52">
            <a:extLst>
              <a:ext uri="{FF2B5EF4-FFF2-40B4-BE49-F238E27FC236}">
                <a16:creationId xmlns:a16="http://schemas.microsoft.com/office/drawing/2014/main" id="{C62CA576-856D-4C4E-8A06-95F14E1876F8}"/>
              </a:ext>
            </a:extLst>
          </p:cNvPr>
          <p:cNvSpPr txBox="1">
            <a:spLocks noChangeArrowheads="1"/>
          </p:cNvSpPr>
          <p:nvPr/>
        </p:nvSpPr>
        <p:spPr bwMode="auto">
          <a:xfrm>
            <a:off x="4591056" y="4675188"/>
            <a:ext cx="1382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Replication</a:t>
            </a:r>
          </a:p>
        </p:txBody>
      </p:sp>
      <p:cxnSp>
        <p:nvCxnSpPr>
          <p:cNvPr id="33" name="Straight Connector 32">
            <a:extLst>
              <a:ext uri="{FF2B5EF4-FFF2-40B4-BE49-F238E27FC236}">
                <a16:creationId xmlns:a16="http://schemas.microsoft.com/office/drawing/2014/main" id="{156EF17A-909E-7F48-BD1E-B624239A1FB9}"/>
              </a:ext>
            </a:extLst>
          </p:cNvPr>
          <p:cNvCxnSpPr>
            <a:cxnSpLocks/>
          </p:cNvCxnSpPr>
          <p:nvPr/>
        </p:nvCxnSpPr>
        <p:spPr>
          <a:xfrm>
            <a:off x="314325" y="3932238"/>
            <a:ext cx="11533118" cy="0"/>
          </a:xfrm>
          <a:prstGeom prst="line">
            <a:avLst/>
          </a:prstGeom>
          <a:ln>
            <a:solidFill>
              <a:srgbClr val="D5DBDB"/>
            </a:solidFill>
          </a:ln>
        </p:spPr>
        <p:style>
          <a:lnRef idx="1">
            <a:schemeClr val="accent1"/>
          </a:lnRef>
          <a:fillRef idx="0">
            <a:schemeClr val="accent1"/>
          </a:fillRef>
          <a:effectRef idx="0">
            <a:schemeClr val="accent1"/>
          </a:effectRef>
          <a:fontRef idx="minor">
            <a:schemeClr val="tx1"/>
          </a:fontRef>
        </p:style>
      </p:cxnSp>
      <p:sp>
        <p:nvSpPr>
          <p:cNvPr id="173087" name="TextBox 59">
            <a:extLst>
              <a:ext uri="{FF2B5EF4-FFF2-40B4-BE49-F238E27FC236}">
                <a16:creationId xmlns:a16="http://schemas.microsoft.com/office/drawing/2014/main" id="{77CB86B1-85E2-544E-B9D9-AE5BFD31E29A}"/>
              </a:ext>
            </a:extLst>
          </p:cNvPr>
          <p:cNvSpPr txBox="1">
            <a:spLocks noChangeArrowheads="1"/>
          </p:cNvSpPr>
          <p:nvPr/>
        </p:nvSpPr>
        <p:spPr bwMode="auto">
          <a:xfrm>
            <a:off x="8271908"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Glacier Deep Archive</a:t>
            </a:r>
          </a:p>
        </p:txBody>
      </p:sp>
      <p:sp>
        <p:nvSpPr>
          <p:cNvPr id="173088" name="TextBox 60">
            <a:extLst>
              <a:ext uri="{FF2B5EF4-FFF2-40B4-BE49-F238E27FC236}">
                <a16:creationId xmlns:a16="http://schemas.microsoft.com/office/drawing/2014/main" id="{34E58C84-DC2E-5E48-8722-27FE9622CA30}"/>
              </a:ext>
            </a:extLst>
          </p:cNvPr>
          <p:cNvSpPr txBox="1">
            <a:spLocks noChangeArrowheads="1"/>
          </p:cNvSpPr>
          <p:nvPr/>
        </p:nvSpPr>
        <p:spPr bwMode="auto">
          <a:xfrm>
            <a:off x="6931778" y="3265488"/>
            <a:ext cx="146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Glacier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Flexible Retrieval</a:t>
            </a:r>
          </a:p>
        </p:txBody>
      </p:sp>
      <p:sp>
        <p:nvSpPr>
          <p:cNvPr id="173089" name="TextBox 61">
            <a:extLst>
              <a:ext uri="{FF2B5EF4-FFF2-40B4-BE49-F238E27FC236}">
                <a16:creationId xmlns:a16="http://schemas.microsoft.com/office/drawing/2014/main" id="{85AF7495-05CA-7947-91F9-AE785EEEF765}"/>
              </a:ext>
            </a:extLst>
          </p:cNvPr>
          <p:cNvSpPr txBox="1">
            <a:spLocks noChangeArrowheads="1"/>
          </p:cNvSpPr>
          <p:nvPr/>
        </p:nvSpPr>
        <p:spPr bwMode="auto">
          <a:xfrm>
            <a:off x="3459439" y="3267075"/>
            <a:ext cx="1208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Intelligent-</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Tiering</a:t>
            </a:r>
          </a:p>
        </p:txBody>
      </p:sp>
      <p:sp>
        <p:nvSpPr>
          <p:cNvPr id="173090" name="TextBox 62">
            <a:extLst>
              <a:ext uri="{FF2B5EF4-FFF2-40B4-BE49-F238E27FC236}">
                <a16:creationId xmlns:a16="http://schemas.microsoft.com/office/drawing/2014/main" id="{1BFC19CA-8215-804B-9680-609EBE0D738C}"/>
              </a:ext>
            </a:extLst>
          </p:cNvPr>
          <p:cNvSpPr txBox="1">
            <a:spLocks noChangeArrowheads="1"/>
          </p:cNvSpPr>
          <p:nvPr/>
        </p:nvSpPr>
        <p:spPr bwMode="auto">
          <a:xfrm>
            <a:off x="2190750" y="3273425"/>
            <a:ext cx="13827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Standard</a:t>
            </a:r>
          </a:p>
        </p:txBody>
      </p:sp>
      <p:sp>
        <p:nvSpPr>
          <p:cNvPr id="173095" name="TextBox 67">
            <a:extLst>
              <a:ext uri="{FF2B5EF4-FFF2-40B4-BE49-F238E27FC236}">
                <a16:creationId xmlns:a16="http://schemas.microsoft.com/office/drawing/2014/main" id="{82C0AC65-10D1-9B41-8918-517937DCE240}"/>
              </a:ext>
            </a:extLst>
          </p:cNvPr>
          <p:cNvSpPr txBox="1">
            <a:spLocks noChangeArrowheads="1"/>
          </p:cNvSpPr>
          <p:nvPr/>
        </p:nvSpPr>
        <p:spPr bwMode="auto">
          <a:xfrm>
            <a:off x="5898000" y="3267075"/>
            <a:ext cx="11588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One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Zone-IA</a:t>
            </a:r>
          </a:p>
        </p:txBody>
      </p:sp>
      <p:sp>
        <p:nvSpPr>
          <p:cNvPr id="173096" name="TextBox 68">
            <a:extLst>
              <a:ext uri="{FF2B5EF4-FFF2-40B4-BE49-F238E27FC236}">
                <a16:creationId xmlns:a16="http://schemas.microsoft.com/office/drawing/2014/main" id="{B04FCC88-D0C0-8A4B-9699-5BAC360843FE}"/>
              </a:ext>
            </a:extLst>
          </p:cNvPr>
          <p:cNvSpPr txBox="1">
            <a:spLocks noChangeArrowheads="1"/>
          </p:cNvSpPr>
          <p:nvPr/>
        </p:nvSpPr>
        <p:spPr bwMode="auto">
          <a:xfrm>
            <a:off x="4573230" y="3273425"/>
            <a:ext cx="1384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Standard-IA</a:t>
            </a:r>
          </a:p>
        </p:txBody>
      </p:sp>
      <p:sp>
        <p:nvSpPr>
          <p:cNvPr id="45" name="TextBox 59">
            <a:extLst>
              <a:ext uri="{FF2B5EF4-FFF2-40B4-BE49-F238E27FC236}">
                <a16:creationId xmlns:a16="http://schemas.microsoft.com/office/drawing/2014/main" id="{8D6911E7-90E1-3C41-8B67-5A2F73443096}"/>
              </a:ext>
            </a:extLst>
          </p:cNvPr>
          <p:cNvSpPr txBox="1">
            <a:spLocks noChangeArrowheads="1"/>
          </p:cNvSpPr>
          <p:nvPr/>
        </p:nvSpPr>
        <p:spPr bwMode="auto">
          <a:xfrm>
            <a:off x="10644222" y="3259138"/>
            <a:ext cx="11588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on Outposts</a:t>
            </a:r>
          </a:p>
        </p:txBody>
      </p:sp>
      <p:sp>
        <p:nvSpPr>
          <p:cNvPr id="38" name="TextBox 50">
            <a:extLst>
              <a:ext uri="{FF2B5EF4-FFF2-40B4-BE49-F238E27FC236}">
                <a16:creationId xmlns:a16="http://schemas.microsoft.com/office/drawing/2014/main" id="{80111A4F-2661-B14A-9778-A918B692E8A4}"/>
              </a:ext>
            </a:extLst>
          </p:cNvPr>
          <p:cNvSpPr txBox="1">
            <a:spLocks noChangeArrowheads="1"/>
          </p:cNvSpPr>
          <p:nvPr/>
        </p:nvSpPr>
        <p:spPr bwMode="auto">
          <a:xfrm>
            <a:off x="7039665" y="4668838"/>
            <a:ext cx="12906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Storage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Lens</a:t>
            </a:r>
          </a:p>
        </p:txBody>
      </p:sp>
      <p:sp>
        <p:nvSpPr>
          <p:cNvPr id="39" name="TextBox 20">
            <a:extLst>
              <a:ext uri="{FF2B5EF4-FFF2-40B4-BE49-F238E27FC236}">
                <a16:creationId xmlns:a16="http://schemas.microsoft.com/office/drawing/2014/main" id="{1DE5C43B-A61B-544D-8BB9-4696DEAF0E14}"/>
              </a:ext>
            </a:extLst>
          </p:cNvPr>
          <p:cNvSpPr txBox="1">
            <a:spLocks noChangeArrowheads="1"/>
          </p:cNvSpPr>
          <p:nvPr/>
        </p:nvSpPr>
        <p:spPr bwMode="auto">
          <a:xfrm>
            <a:off x="3300232" y="5607324"/>
            <a:ext cx="1502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Object Lambda Access Points</a:t>
            </a:r>
          </a:p>
        </p:txBody>
      </p:sp>
      <p:sp>
        <p:nvSpPr>
          <p:cNvPr id="40" name="TextBox 21">
            <a:extLst>
              <a:ext uri="{FF2B5EF4-FFF2-40B4-BE49-F238E27FC236}">
                <a16:creationId xmlns:a16="http://schemas.microsoft.com/office/drawing/2014/main" id="{37791C83-AD21-7B4D-B3B8-E92FB0B80122}"/>
              </a:ext>
            </a:extLst>
          </p:cNvPr>
          <p:cNvSpPr txBox="1">
            <a:spLocks noChangeArrowheads="1"/>
          </p:cNvSpPr>
          <p:nvPr/>
        </p:nvSpPr>
        <p:spPr bwMode="auto">
          <a:xfrm>
            <a:off x="2190650" y="5605723"/>
            <a:ext cx="13827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Object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Lambda</a:t>
            </a:r>
          </a:p>
        </p:txBody>
      </p:sp>
      <p:sp>
        <p:nvSpPr>
          <p:cNvPr id="43" name="TextBox 59">
            <a:extLst>
              <a:ext uri="{FF2B5EF4-FFF2-40B4-BE49-F238E27FC236}">
                <a16:creationId xmlns:a16="http://schemas.microsoft.com/office/drawing/2014/main" id="{D2A16E09-CDED-8F48-A800-30ADB91D6A16}"/>
              </a:ext>
            </a:extLst>
          </p:cNvPr>
          <p:cNvSpPr txBox="1">
            <a:spLocks noChangeArrowheads="1"/>
          </p:cNvSpPr>
          <p:nvPr/>
        </p:nvSpPr>
        <p:spPr bwMode="auto">
          <a:xfrm>
            <a:off x="9389977" y="3259138"/>
            <a:ext cx="12978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Glacier Instant Retrieval</a:t>
            </a:r>
          </a:p>
        </p:txBody>
      </p:sp>
      <p:sp>
        <p:nvSpPr>
          <p:cNvPr id="3" name="TextBox 50">
            <a:extLst>
              <a:ext uri="{FF2B5EF4-FFF2-40B4-BE49-F238E27FC236}">
                <a16:creationId xmlns:a16="http://schemas.microsoft.com/office/drawing/2014/main" id="{70401498-A417-76AE-4B3F-C72D22A246B3}"/>
              </a:ext>
            </a:extLst>
          </p:cNvPr>
          <p:cNvSpPr txBox="1">
            <a:spLocks noChangeArrowheads="1"/>
          </p:cNvSpPr>
          <p:nvPr/>
        </p:nvSpPr>
        <p:spPr bwMode="auto">
          <a:xfrm>
            <a:off x="5967658" y="5599373"/>
            <a:ext cx="98758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Select</a:t>
            </a:r>
          </a:p>
        </p:txBody>
      </p:sp>
      <p:sp>
        <p:nvSpPr>
          <p:cNvPr id="5" name="TextBox 50">
            <a:extLst>
              <a:ext uri="{FF2B5EF4-FFF2-40B4-BE49-F238E27FC236}">
                <a16:creationId xmlns:a16="http://schemas.microsoft.com/office/drawing/2014/main" id="{371252A9-CC84-4644-D7B3-1CEA3F41EAE4}"/>
              </a:ext>
            </a:extLst>
          </p:cNvPr>
          <p:cNvSpPr txBox="1">
            <a:spLocks noChangeArrowheads="1"/>
          </p:cNvSpPr>
          <p:nvPr/>
        </p:nvSpPr>
        <p:spPr bwMode="auto">
          <a:xfrm>
            <a:off x="7022434" y="5599373"/>
            <a:ext cx="127797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Object Lock</a:t>
            </a:r>
          </a:p>
        </p:txBody>
      </p:sp>
      <p:sp>
        <p:nvSpPr>
          <p:cNvPr id="7" name="TextBox 50">
            <a:extLst>
              <a:ext uri="{FF2B5EF4-FFF2-40B4-BE49-F238E27FC236}">
                <a16:creationId xmlns:a16="http://schemas.microsoft.com/office/drawing/2014/main" id="{BF99D8B9-5384-49DC-6B31-4BF575C50249}"/>
              </a:ext>
            </a:extLst>
          </p:cNvPr>
          <p:cNvSpPr txBox="1">
            <a:spLocks noChangeArrowheads="1"/>
          </p:cNvSpPr>
          <p:nvPr/>
        </p:nvSpPr>
        <p:spPr bwMode="auto">
          <a:xfrm>
            <a:off x="8256109" y="5599373"/>
            <a:ext cx="1190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Batch Operations</a:t>
            </a:r>
          </a:p>
        </p:txBody>
      </p:sp>
      <p:sp>
        <p:nvSpPr>
          <p:cNvPr id="8" name="TextBox 20">
            <a:extLst>
              <a:ext uri="{FF2B5EF4-FFF2-40B4-BE49-F238E27FC236}">
                <a16:creationId xmlns:a16="http://schemas.microsoft.com/office/drawing/2014/main" id="{B184902F-84B9-8CDC-CFC0-91DA8F19CE69}"/>
              </a:ext>
            </a:extLst>
          </p:cNvPr>
          <p:cNvSpPr txBox="1">
            <a:spLocks noChangeArrowheads="1"/>
          </p:cNvSpPr>
          <p:nvPr/>
        </p:nvSpPr>
        <p:spPr bwMode="auto">
          <a:xfrm>
            <a:off x="4622365" y="5607324"/>
            <a:ext cx="13510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Multi-Region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Access Points</a:t>
            </a:r>
          </a:p>
        </p:txBody>
      </p:sp>
      <p:pic>
        <p:nvPicPr>
          <p:cNvPr id="173061" name="Graphic 173060">
            <a:extLst>
              <a:ext uri="{FF2B5EF4-FFF2-40B4-BE49-F238E27FC236}">
                <a16:creationId xmlns:a16="http://schemas.microsoft.com/office/drawing/2014/main" id="{69BFFF51-3D16-59FD-0062-22176EE95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08612" y="4199489"/>
            <a:ext cx="457200" cy="457200"/>
          </a:xfrm>
          <a:prstGeom prst="rect">
            <a:avLst/>
          </a:prstGeom>
        </p:spPr>
      </p:pic>
      <p:pic>
        <p:nvPicPr>
          <p:cNvPr id="173066" name="Graphic 173065">
            <a:extLst>
              <a:ext uri="{FF2B5EF4-FFF2-40B4-BE49-F238E27FC236}">
                <a16:creationId xmlns:a16="http://schemas.microsoft.com/office/drawing/2014/main" id="{56FCC163-1E47-CB54-4F6A-DD56B94DB8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3738" y="4209474"/>
            <a:ext cx="457200" cy="457200"/>
          </a:xfrm>
          <a:prstGeom prst="rect">
            <a:avLst/>
          </a:prstGeom>
        </p:spPr>
      </p:pic>
      <p:pic>
        <p:nvPicPr>
          <p:cNvPr id="173080" name="Graphic 173079">
            <a:extLst>
              <a:ext uri="{FF2B5EF4-FFF2-40B4-BE49-F238E27FC236}">
                <a16:creationId xmlns:a16="http://schemas.microsoft.com/office/drawing/2014/main" id="{4531255A-BAEC-1E7A-54DB-2199D4BBD8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7723" y="5133988"/>
            <a:ext cx="457200" cy="457200"/>
          </a:xfrm>
          <a:prstGeom prst="rect">
            <a:avLst/>
          </a:prstGeom>
        </p:spPr>
      </p:pic>
      <p:pic>
        <p:nvPicPr>
          <p:cNvPr id="173081" name="Graphic 173080">
            <a:extLst>
              <a:ext uri="{FF2B5EF4-FFF2-40B4-BE49-F238E27FC236}">
                <a16:creationId xmlns:a16="http://schemas.microsoft.com/office/drawing/2014/main" id="{3ACE25AD-4F12-3C04-258E-0F961921F0C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23122" y="2808465"/>
            <a:ext cx="457200" cy="457200"/>
          </a:xfrm>
          <a:prstGeom prst="rect">
            <a:avLst/>
          </a:prstGeom>
        </p:spPr>
      </p:pic>
      <p:pic>
        <p:nvPicPr>
          <p:cNvPr id="173084" name="Graphic 173083">
            <a:extLst>
              <a:ext uri="{FF2B5EF4-FFF2-40B4-BE49-F238E27FC236}">
                <a16:creationId xmlns:a16="http://schemas.microsoft.com/office/drawing/2014/main" id="{0ACC40EF-811A-D5AD-7299-C4B035BD49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02666" y="2808465"/>
            <a:ext cx="457200" cy="457200"/>
          </a:xfrm>
          <a:prstGeom prst="rect">
            <a:avLst/>
          </a:prstGeom>
        </p:spPr>
      </p:pic>
      <p:pic>
        <p:nvPicPr>
          <p:cNvPr id="173097" name="Graphic 173096">
            <a:extLst>
              <a:ext uri="{FF2B5EF4-FFF2-40B4-BE49-F238E27FC236}">
                <a16:creationId xmlns:a16="http://schemas.microsoft.com/office/drawing/2014/main" id="{6D393195-A180-536E-CA76-637C492957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53434" y="2812804"/>
            <a:ext cx="457200" cy="457200"/>
          </a:xfrm>
          <a:prstGeom prst="rect">
            <a:avLst/>
          </a:prstGeom>
        </p:spPr>
      </p:pic>
      <p:pic>
        <p:nvPicPr>
          <p:cNvPr id="173098" name="Graphic 173097">
            <a:extLst>
              <a:ext uri="{FF2B5EF4-FFF2-40B4-BE49-F238E27FC236}">
                <a16:creationId xmlns:a16="http://schemas.microsoft.com/office/drawing/2014/main" id="{B2EE544A-D1AD-FD77-99A7-3F37CEC83C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58181" y="2808288"/>
            <a:ext cx="457200" cy="457200"/>
          </a:xfrm>
          <a:prstGeom prst="rect">
            <a:avLst/>
          </a:prstGeom>
        </p:spPr>
      </p:pic>
      <p:pic>
        <p:nvPicPr>
          <p:cNvPr id="173099" name="Graphic 173098">
            <a:extLst>
              <a:ext uri="{FF2B5EF4-FFF2-40B4-BE49-F238E27FC236}">
                <a16:creationId xmlns:a16="http://schemas.microsoft.com/office/drawing/2014/main" id="{9D6B8B56-9B1C-010C-39B8-35E76110E7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49063" y="5130503"/>
            <a:ext cx="457200" cy="457200"/>
          </a:xfrm>
          <a:prstGeom prst="rect">
            <a:avLst/>
          </a:prstGeom>
        </p:spPr>
      </p:pic>
      <p:pic>
        <p:nvPicPr>
          <p:cNvPr id="173100" name="Graphic 173099">
            <a:extLst>
              <a:ext uri="{FF2B5EF4-FFF2-40B4-BE49-F238E27FC236}">
                <a16:creationId xmlns:a16="http://schemas.microsoft.com/office/drawing/2014/main" id="{04B5A734-6252-6DE6-013F-09DAA34BE2B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441863" y="2814754"/>
            <a:ext cx="457200" cy="457200"/>
          </a:xfrm>
          <a:prstGeom prst="rect">
            <a:avLst/>
          </a:prstGeom>
        </p:spPr>
      </p:pic>
      <p:pic>
        <p:nvPicPr>
          <p:cNvPr id="173101" name="Graphic 173100">
            <a:extLst>
              <a:ext uri="{FF2B5EF4-FFF2-40B4-BE49-F238E27FC236}">
                <a16:creationId xmlns:a16="http://schemas.microsoft.com/office/drawing/2014/main" id="{91441210-1921-7087-2801-CE84BA739F7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622745" y="2814754"/>
            <a:ext cx="457200" cy="457200"/>
          </a:xfrm>
          <a:prstGeom prst="rect">
            <a:avLst/>
          </a:prstGeom>
        </p:spPr>
      </p:pic>
      <p:pic>
        <p:nvPicPr>
          <p:cNvPr id="173102" name="Graphic 173101">
            <a:extLst>
              <a:ext uri="{FF2B5EF4-FFF2-40B4-BE49-F238E27FC236}">
                <a16:creationId xmlns:a16="http://schemas.microsoft.com/office/drawing/2014/main" id="{4E55F79D-D2C4-7E45-630F-1D112AC3C8E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630498" y="5137411"/>
            <a:ext cx="457200" cy="457200"/>
          </a:xfrm>
          <a:prstGeom prst="rect">
            <a:avLst/>
          </a:prstGeom>
        </p:spPr>
      </p:pic>
      <p:pic>
        <p:nvPicPr>
          <p:cNvPr id="173103" name="Graphic 173102">
            <a:extLst>
              <a:ext uri="{FF2B5EF4-FFF2-40B4-BE49-F238E27FC236}">
                <a16:creationId xmlns:a16="http://schemas.microsoft.com/office/drawing/2014/main" id="{B44D17F2-78DA-EDF1-241E-8165DA2A5B6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989055" y="4202786"/>
            <a:ext cx="457200" cy="457200"/>
          </a:xfrm>
          <a:prstGeom prst="rect">
            <a:avLst/>
          </a:prstGeom>
        </p:spPr>
      </p:pic>
      <p:pic>
        <p:nvPicPr>
          <p:cNvPr id="173104" name="Graphic 173103">
            <a:extLst>
              <a:ext uri="{FF2B5EF4-FFF2-40B4-BE49-F238E27FC236}">
                <a16:creationId xmlns:a16="http://schemas.microsoft.com/office/drawing/2014/main" id="{6FFD163F-5E7F-85F6-6C93-B9D8617A2E9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628169" y="4202190"/>
            <a:ext cx="457200" cy="457200"/>
          </a:xfrm>
          <a:prstGeom prst="rect">
            <a:avLst/>
          </a:prstGeom>
        </p:spPr>
      </p:pic>
      <p:pic>
        <p:nvPicPr>
          <p:cNvPr id="173105" name="Graphic 173104">
            <a:extLst>
              <a:ext uri="{FF2B5EF4-FFF2-40B4-BE49-F238E27FC236}">
                <a16:creationId xmlns:a16="http://schemas.microsoft.com/office/drawing/2014/main" id="{7E9683CE-569E-7E02-3439-6CB3D02BC4B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23122" y="4202006"/>
            <a:ext cx="457200" cy="457200"/>
          </a:xfrm>
          <a:prstGeom prst="rect">
            <a:avLst/>
          </a:prstGeom>
        </p:spPr>
      </p:pic>
      <p:pic>
        <p:nvPicPr>
          <p:cNvPr id="173106" name="Graphic 173105">
            <a:extLst>
              <a:ext uri="{FF2B5EF4-FFF2-40B4-BE49-F238E27FC236}">
                <a16:creationId xmlns:a16="http://schemas.microsoft.com/office/drawing/2014/main" id="{9775A1E6-C1A1-5B92-5304-04F2C2BC6A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660928" y="4201714"/>
            <a:ext cx="457200" cy="457200"/>
          </a:xfrm>
          <a:prstGeom prst="rect">
            <a:avLst/>
          </a:prstGeom>
        </p:spPr>
      </p:pic>
      <p:pic>
        <p:nvPicPr>
          <p:cNvPr id="173107" name="Graphic 173106">
            <a:extLst>
              <a:ext uri="{FF2B5EF4-FFF2-40B4-BE49-F238E27FC236}">
                <a16:creationId xmlns:a16="http://schemas.microsoft.com/office/drawing/2014/main" id="{28D336D3-477F-E7F7-6199-FDF0D224234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6242052" y="4206876"/>
            <a:ext cx="457200" cy="457200"/>
          </a:xfrm>
          <a:prstGeom prst="rect">
            <a:avLst/>
          </a:prstGeom>
        </p:spPr>
      </p:pic>
      <p:pic>
        <p:nvPicPr>
          <p:cNvPr id="173108" name="Graphic 173107">
            <a:extLst>
              <a:ext uri="{FF2B5EF4-FFF2-40B4-BE49-F238E27FC236}">
                <a16:creationId xmlns:a16="http://schemas.microsoft.com/office/drawing/2014/main" id="{14917B54-2EB6-07D3-E7EC-A3353EA1C3E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060063" y="4197891"/>
            <a:ext cx="457200" cy="457200"/>
          </a:xfrm>
          <a:prstGeom prst="rect">
            <a:avLst/>
          </a:prstGeom>
        </p:spPr>
      </p:pic>
      <p:pic>
        <p:nvPicPr>
          <p:cNvPr id="173109" name="Graphic 173108">
            <a:extLst>
              <a:ext uri="{FF2B5EF4-FFF2-40B4-BE49-F238E27FC236}">
                <a16:creationId xmlns:a16="http://schemas.microsoft.com/office/drawing/2014/main" id="{BEF551A7-F518-0511-F2C4-16651E31171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247571" y="2818487"/>
            <a:ext cx="457200" cy="457200"/>
          </a:xfrm>
          <a:prstGeom prst="rect">
            <a:avLst/>
          </a:prstGeom>
        </p:spPr>
      </p:pic>
      <p:pic>
        <p:nvPicPr>
          <p:cNvPr id="173110" name="Graphic 173109">
            <a:extLst>
              <a:ext uri="{FF2B5EF4-FFF2-40B4-BE49-F238E27FC236}">
                <a16:creationId xmlns:a16="http://schemas.microsoft.com/office/drawing/2014/main" id="{FCDE0B1E-38DF-3A2F-BB3B-82AF993D35E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987803" y="2808288"/>
            <a:ext cx="457200" cy="457200"/>
          </a:xfrm>
          <a:prstGeom prst="rect">
            <a:avLst/>
          </a:prstGeom>
        </p:spPr>
      </p:pic>
      <p:pic>
        <p:nvPicPr>
          <p:cNvPr id="173111" name="Graphic 173110">
            <a:extLst>
              <a:ext uri="{FF2B5EF4-FFF2-40B4-BE49-F238E27FC236}">
                <a16:creationId xmlns:a16="http://schemas.microsoft.com/office/drawing/2014/main" id="{A521463F-F07D-69C9-2F3D-97AFDF7B29D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460189" y="5137411"/>
            <a:ext cx="457200" cy="457200"/>
          </a:xfrm>
          <a:prstGeom prst="rect">
            <a:avLst/>
          </a:prstGeom>
        </p:spPr>
      </p:pic>
      <p:pic>
        <p:nvPicPr>
          <p:cNvPr id="173114" name="Graphic 173113">
            <a:extLst>
              <a:ext uri="{FF2B5EF4-FFF2-40B4-BE49-F238E27FC236}">
                <a16:creationId xmlns:a16="http://schemas.microsoft.com/office/drawing/2014/main" id="{B970C929-3192-E41B-B53D-D5E2FC95445C}"/>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827192" y="5136445"/>
            <a:ext cx="457200" cy="457200"/>
          </a:xfrm>
          <a:prstGeom prst="rect">
            <a:avLst/>
          </a:prstGeom>
        </p:spPr>
      </p:pic>
      <p:pic>
        <p:nvPicPr>
          <p:cNvPr id="173115" name="Graphic 173114">
            <a:extLst>
              <a:ext uri="{FF2B5EF4-FFF2-40B4-BE49-F238E27FC236}">
                <a16:creationId xmlns:a16="http://schemas.microsoft.com/office/drawing/2014/main" id="{F7F41F02-2B2E-BD4A-99D0-B0EDBBEA71D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655257" y="5135493"/>
            <a:ext cx="457200" cy="457200"/>
          </a:xfrm>
          <a:prstGeom prst="rect">
            <a:avLst/>
          </a:prstGeom>
        </p:spPr>
      </p:pic>
      <p:sp>
        <p:nvSpPr>
          <p:cNvPr id="4" name="Slide Number Placeholder 3">
            <a:extLst>
              <a:ext uri="{FF2B5EF4-FFF2-40B4-BE49-F238E27FC236}">
                <a16:creationId xmlns:a16="http://schemas.microsoft.com/office/drawing/2014/main" id="{AC43A2AC-A5B5-9C90-186A-433FA81F51BA}"/>
              </a:ext>
            </a:extLst>
          </p:cNvPr>
          <p:cNvSpPr>
            <a:spLocks noGrp="1"/>
          </p:cNvSpPr>
          <p:nvPr>
            <p:ph type="sldNum" sz="quarter" idx="11"/>
          </p:nvPr>
        </p:nvSpPr>
        <p:spPr/>
        <p:txBody>
          <a:bodyPr/>
          <a:lstStyle/>
          <a:p>
            <a:fld id="{EB4B8DE2-A4E8-46E4-8BBF-D75455EFF32C}" type="slidenum">
              <a:rPr lang="en-US" smtClean="0"/>
              <a:pPr/>
              <a:t>153</a:t>
            </a:fld>
            <a:endParaRPr lang="en-US"/>
          </a:p>
        </p:txBody>
      </p:sp>
      <p:sp>
        <p:nvSpPr>
          <p:cNvPr id="6" name="Footer Placeholder 5">
            <a:extLst>
              <a:ext uri="{FF2B5EF4-FFF2-40B4-BE49-F238E27FC236}">
                <a16:creationId xmlns:a16="http://schemas.microsoft.com/office/drawing/2014/main" id="{E78D84B3-AE2A-4EBA-EB96-D3A504B543B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65" name="Title 1">
            <a:extLst>
              <a:ext uri="{FF2B5EF4-FFF2-40B4-BE49-F238E27FC236}">
                <a16:creationId xmlns:a16="http://schemas.microsoft.com/office/drawing/2014/main" id="{23B9DC39-63B1-B442-B069-23276794DC6E}"/>
              </a:ext>
            </a:extLst>
          </p:cNvPr>
          <p:cNvSpPr>
            <a:spLocks noGrp="1" noChangeArrowheads="1"/>
          </p:cNvSpPr>
          <p:nvPr>
            <p:ph type="title"/>
          </p:nvPr>
        </p:nvSpPr>
        <p:spPr/>
        <p:txBody>
          <a:bodyPr/>
          <a:lstStyle/>
          <a:p>
            <a:pPr eaLnBrk="1" hangingPunct="1"/>
            <a:r>
              <a:rPr lang="en-US" altLang="en-US"/>
              <a:t>Storage</a:t>
            </a:r>
          </a:p>
        </p:txBody>
      </p:sp>
      <p:sp>
        <p:nvSpPr>
          <p:cNvPr id="173068" name="Text Placeholder 4">
            <a:extLst>
              <a:ext uri="{FF2B5EF4-FFF2-40B4-BE49-F238E27FC236}">
                <a16:creationId xmlns:a16="http://schemas.microsoft.com/office/drawing/2014/main" id="{64A38DB6-F188-F740-8586-42A6E8494E9C}"/>
              </a:ext>
            </a:extLst>
          </p:cNvPr>
          <p:cNvSpPr>
            <a:spLocks noGrp="1" noChangeArrowheads="1"/>
          </p:cNvSpPr>
          <p:nvPr>
            <p:ph type="body" sz="quarter" idx="10"/>
          </p:nvPr>
        </p:nvSpPr>
        <p:spPr/>
        <p:txBody>
          <a:bodyPr/>
          <a:lstStyle/>
          <a:p>
            <a:pPr eaLnBrk="1" hangingPunct="1"/>
            <a:r>
              <a:rPr lang="en-US" altLang="en-US"/>
              <a:t>7/7</a:t>
            </a:r>
          </a:p>
        </p:txBody>
      </p:sp>
      <p:sp>
        <p:nvSpPr>
          <p:cNvPr id="173069" name="TextBox 9">
            <a:extLst>
              <a:ext uri="{FF2B5EF4-FFF2-40B4-BE49-F238E27FC236}">
                <a16:creationId xmlns:a16="http://schemas.microsoft.com/office/drawing/2014/main" id="{5B6C5DC4-5A01-E14D-BEE5-909FCF8B05F2}"/>
              </a:ext>
            </a:extLst>
          </p:cNvPr>
          <p:cNvSpPr txBox="1">
            <a:spLocks noChangeArrowheads="1"/>
          </p:cNvSpPr>
          <p:nvPr/>
        </p:nvSpPr>
        <p:spPr bwMode="auto">
          <a:xfrm>
            <a:off x="2249488" y="1946275"/>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S3 on Outposts</a:t>
            </a:r>
          </a:p>
        </p:txBody>
      </p:sp>
      <p:pic>
        <p:nvPicPr>
          <p:cNvPr id="44" name="Graphic 43">
            <a:extLst>
              <a:ext uri="{FF2B5EF4-FFF2-40B4-BE49-F238E27FC236}">
                <a16:creationId xmlns:a16="http://schemas.microsoft.com/office/drawing/2014/main" id="{E7D54708-3F20-9C4E-A40E-E5F29C435074}"/>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9263" y="1181101"/>
            <a:ext cx="762000" cy="762000"/>
          </a:xfrm>
          <a:prstGeom prst="rect">
            <a:avLst/>
          </a:prstGeom>
        </p:spPr>
      </p:pic>
      <p:pic>
        <p:nvPicPr>
          <p:cNvPr id="16" name="Graphic 48">
            <a:extLst>
              <a:ext uri="{FF2B5EF4-FFF2-40B4-BE49-F238E27FC236}">
                <a16:creationId xmlns:a16="http://schemas.microsoft.com/office/drawing/2014/main" id="{B43862B2-EF5F-5B45-B668-7E4BAF6BFA0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6464"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23">
            <a:extLst>
              <a:ext uri="{FF2B5EF4-FFF2-40B4-BE49-F238E27FC236}">
                <a16:creationId xmlns:a16="http://schemas.microsoft.com/office/drawing/2014/main" id="{A26D87E1-E8C3-8A4A-8AE3-18C38598E234}"/>
              </a:ext>
            </a:extLst>
          </p:cNvPr>
          <p:cNvSpPr txBox="1">
            <a:spLocks noChangeArrowheads="1"/>
          </p:cNvSpPr>
          <p:nvPr/>
        </p:nvSpPr>
        <p:spPr bwMode="auto">
          <a:xfrm>
            <a:off x="4566047" y="3243263"/>
            <a:ext cx="102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Vault</a:t>
            </a:r>
          </a:p>
        </p:txBody>
      </p:sp>
      <p:sp>
        <p:nvSpPr>
          <p:cNvPr id="18" name="TextBox 24">
            <a:extLst>
              <a:ext uri="{FF2B5EF4-FFF2-40B4-BE49-F238E27FC236}">
                <a16:creationId xmlns:a16="http://schemas.microsoft.com/office/drawing/2014/main" id="{EB9558A5-D13B-AC4C-8C3F-DD670DD6C81F}"/>
              </a:ext>
            </a:extLst>
          </p:cNvPr>
          <p:cNvSpPr txBox="1">
            <a:spLocks noChangeArrowheads="1"/>
          </p:cNvSpPr>
          <p:nvPr/>
        </p:nvSpPr>
        <p:spPr bwMode="auto">
          <a:xfrm>
            <a:off x="5545534" y="3243263"/>
            <a:ext cx="12128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Archive</a:t>
            </a:r>
          </a:p>
        </p:txBody>
      </p:sp>
      <p:sp>
        <p:nvSpPr>
          <p:cNvPr id="21" name="TextBox 44">
            <a:extLst>
              <a:ext uri="{FF2B5EF4-FFF2-40B4-BE49-F238E27FC236}">
                <a16:creationId xmlns:a16="http://schemas.microsoft.com/office/drawing/2014/main" id="{805EEC97-CA45-4B47-B367-F635F6983AC2}"/>
              </a:ext>
            </a:extLst>
          </p:cNvPr>
          <p:cNvSpPr txBox="1">
            <a:spLocks noChangeArrowheads="1"/>
          </p:cNvSpPr>
          <p:nvPr/>
        </p:nvSpPr>
        <p:spPr bwMode="auto">
          <a:xfrm>
            <a:off x="4530501"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Storage Service Glacier</a:t>
            </a:r>
          </a:p>
        </p:txBody>
      </p:sp>
      <p:cxnSp>
        <p:nvCxnSpPr>
          <p:cNvPr id="22" name="Straight Connector 21">
            <a:extLst>
              <a:ext uri="{FF2B5EF4-FFF2-40B4-BE49-F238E27FC236}">
                <a16:creationId xmlns:a16="http://schemas.microsoft.com/office/drawing/2014/main" id="{C7E5321B-5523-F54D-BE9F-EFC890D9C2C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7C5586-AFAC-6D4D-90E2-A1D5BBF58CA2}"/>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F3CB2D9-3F24-BE4F-82F3-237325364EF4}"/>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 name="TextBox 9">
            <a:extLst>
              <a:ext uri="{FF2B5EF4-FFF2-40B4-BE49-F238E27FC236}">
                <a16:creationId xmlns:a16="http://schemas.microsoft.com/office/drawing/2014/main" id="{81A1A004-81E8-979C-3BA8-78F5E783166C}"/>
              </a:ext>
            </a:extLst>
          </p:cNvPr>
          <p:cNvSpPr txBox="1">
            <a:spLocks noChangeArrowheads="1"/>
          </p:cNvSpPr>
          <p:nvPr/>
        </p:nvSpPr>
        <p:spPr bwMode="auto">
          <a:xfrm>
            <a:off x="6799450" y="1954226"/>
            <a:ext cx="22399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File Cache</a:t>
            </a:r>
          </a:p>
        </p:txBody>
      </p:sp>
      <p:pic>
        <p:nvPicPr>
          <p:cNvPr id="8" name="Graphic 7">
            <a:extLst>
              <a:ext uri="{FF2B5EF4-FFF2-40B4-BE49-F238E27FC236}">
                <a16:creationId xmlns:a16="http://schemas.microsoft.com/office/drawing/2014/main" id="{E333BB8B-A7C3-8EE6-315F-1B720E8FFEC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225" y="1189052"/>
            <a:ext cx="762000" cy="762000"/>
          </a:xfrm>
          <a:prstGeom prst="rect">
            <a:avLst/>
          </a:prstGeom>
        </p:spPr>
      </p:pic>
      <p:sp>
        <p:nvSpPr>
          <p:cNvPr id="9" name="TextBox 17">
            <a:extLst>
              <a:ext uri="{FF2B5EF4-FFF2-40B4-BE49-F238E27FC236}">
                <a16:creationId xmlns:a16="http://schemas.microsoft.com/office/drawing/2014/main" id="{29B88A39-28DC-4581-CE32-E730E478913B}"/>
              </a:ext>
            </a:extLst>
          </p:cNvPr>
          <p:cNvSpPr txBox="1">
            <a:spLocks noChangeArrowheads="1"/>
          </p:cNvSpPr>
          <p:nvPr/>
        </p:nvSpPr>
        <p:spPr bwMode="auto">
          <a:xfrm>
            <a:off x="7159533" y="3279775"/>
            <a:ext cx="15170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On-premises NFS linked datasets</a:t>
            </a:r>
          </a:p>
        </p:txBody>
      </p:sp>
      <p:sp>
        <p:nvSpPr>
          <p:cNvPr id="11" name="TextBox 17">
            <a:extLst>
              <a:ext uri="{FF2B5EF4-FFF2-40B4-BE49-F238E27FC236}">
                <a16:creationId xmlns:a16="http://schemas.microsoft.com/office/drawing/2014/main" id="{26AFAB6D-A7F6-7741-9296-B915D2D7373D}"/>
              </a:ext>
            </a:extLst>
          </p:cNvPr>
          <p:cNvSpPr txBox="1">
            <a:spLocks noChangeArrowheads="1"/>
          </p:cNvSpPr>
          <p:nvPr/>
        </p:nvSpPr>
        <p:spPr bwMode="auto">
          <a:xfrm>
            <a:off x="7315434" y="4305493"/>
            <a:ext cx="12052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Hybrid NFS linked datasets</a:t>
            </a:r>
          </a:p>
        </p:txBody>
      </p:sp>
      <p:sp>
        <p:nvSpPr>
          <p:cNvPr id="13" name="TextBox 17">
            <a:extLst>
              <a:ext uri="{FF2B5EF4-FFF2-40B4-BE49-F238E27FC236}">
                <a16:creationId xmlns:a16="http://schemas.microsoft.com/office/drawing/2014/main" id="{725F7BFD-91EC-C7C5-F8C3-253C120245B6}"/>
              </a:ext>
            </a:extLst>
          </p:cNvPr>
          <p:cNvSpPr txBox="1">
            <a:spLocks noChangeArrowheads="1"/>
          </p:cNvSpPr>
          <p:nvPr/>
        </p:nvSpPr>
        <p:spPr bwMode="auto">
          <a:xfrm>
            <a:off x="7153065" y="5331212"/>
            <a:ext cx="152997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S3 linked datasets</a:t>
            </a:r>
          </a:p>
        </p:txBody>
      </p:sp>
      <p:pic>
        <p:nvPicPr>
          <p:cNvPr id="29" name="Graphic 28">
            <a:extLst>
              <a:ext uri="{FF2B5EF4-FFF2-40B4-BE49-F238E27FC236}">
                <a16:creationId xmlns:a16="http://schemas.microsoft.com/office/drawing/2014/main" id="{081523FE-4BC9-AB85-F2F6-FEE052D98B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79735" y="4883537"/>
            <a:ext cx="457200" cy="457200"/>
          </a:xfrm>
          <a:prstGeom prst="rect">
            <a:avLst/>
          </a:prstGeom>
        </p:spPr>
      </p:pic>
      <p:pic>
        <p:nvPicPr>
          <p:cNvPr id="30" name="Graphic 29">
            <a:extLst>
              <a:ext uri="{FF2B5EF4-FFF2-40B4-BE49-F238E27FC236}">
                <a16:creationId xmlns:a16="http://schemas.microsoft.com/office/drawing/2014/main" id="{5D7336A7-1F4E-682A-928B-538010CB953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79509" y="2843857"/>
            <a:ext cx="457200" cy="457200"/>
          </a:xfrm>
          <a:prstGeom prst="rect">
            <a:avLst/>
          </a:prstGeom>
        </p:spPr>
      </p:pic>
      <p:pic>
        <p:nvPicPr>
          <p:cNvPr id="31" name="Graphic 30">
            <a:extLst>
              <a:ext uri="{FF2B5EF4-FFF2-40B4-BE49-F238E27FC236}">
                <a16:creationId xmlns:a16="http://schemas.microsoft.com/office/drawing/2014/main" id="{A419E625-CD51-1DA5-2B91-675E3FDD89B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75160" y="3865761"/>
            <a:ext cx="457200" cy="457200"/>
          </a:xfrm>
          <a:prstGeom prst="rect">
            <a:avLst/>
          </a:prstGeom>
        </p:spPr>
      </p:pic>
      <p:pic>
        <p:nvPicPr>
          <p:cNvPr id="32" name="Graphic 31">
            <a:extLst>
              <a:ext uri="{FF2B5EF4-FFF2-40B4-BE49-F238E27FC236}">
                <a16:creationId xmlns:a16="http://schemas.microsoft.com/office/drawing/2014/main" id="{F1EC0C86-1DE0-50C3-327E-C19FF9EA0D4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6701" y="2792413"/>
            <a:ext cx="457200" cy="457200"/>
          </a:xfrm>
          <a:prstGeom prst="rect">
            <a:avLst/>
          </a:prstGeom>
        </p:spPr>
      </p:pic>
      <p:pic>
        <p:nvPicPr>
          <p:cNvPr id="33" name="Graphic 32">
            <a:extLst>
              <a:ext uri="{FF2B5EF4-FFF2-40B4-BE49-F238E27FC236}">
                <a16:creationId xmlns:a16="http://schemas.microsoft.com/office/drawing/2014/main" id="{449C0CEA-0E51-7D82-478F-58E8D0129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14449" y="2798875"/>
            <a:ext cx="457200" cy="457200"/>
          </a:xfrm>
          <a:prstGeom prst="rect">
            <a:avLst/>
          </a:prstGeom>
        </p:spPr>
      </p:pic>
      <p:sp>
        <p:nvSpPr>
          <p:cNvPr id="3" name="Slide Number Placeholder 2">
            <a:extLst>
              <a:ext uri="{FF2B5EF4-FFF2-40B4-BE49-F238E27FC236}">
                <a16:creationId xmlns:a16="http://schemas.microsoft.com/office/drawing/2014/main" id="{D0BC49AA-1B79-2B1E-BF77-748429CFD81F}"/>
              </a:ext>
            </a:extLst>
          </p:cNvPr>
          <p:cNvSpPr>
            <a:spLocks noGrp="1"/>
          </p:cNvSpPr>
          <p:nvPr>
            <p:ph type="sldNum" sz="quarter" idx="11"/>
          </p:nvPr>
        </p:nvSpPr>
        <p:spPr/>
        <p:txBody>
          <a:bodyPr/>
          <a:lstStyle/>
          <a:p>
            <a:fld id="{EB4B8DE2-A4E8-46E4-8BBF-D75455EFF32C}" type="slidenum">
              <a:rPr lang="en-US" smtClean="0"/>
              <a:pPr/>
              <a:t>154</a:t>
            </a:fld>
            <a:endParaRPr lang="en-US"/>
          </a:p>
        </p:txBody>
      </p:sp>
      <p:sp>
        <p:nvSpPr>
          <p:cNvPr id="4" name="Footer Placeholder 3">
            <a:extLst>
              <a:ext uri="{FF2B5EF4-FFF2-40B4-BE49-F238E27FC236}">
                <a16:creationId xmlns:a16="http://schemas.microsoft.com/office/drawing/2014/main" id="{D80D9EEA-83EE-A501-F75A-DC5D1C86925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100793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4">
            <a:extLst>
              <a:ext uri="{FF2B5EF4-FFF2-40B4-BE49-F238E27FC236}">
                <a16:creationId xmlns:a16="http://schemas.microsoft.com/office/drawing/2014/main" id="{9C6A1259-1321-3C48-906C-170F510EADA4}"/>
              </a:ext>
            </a:extLst>
          </p:cNvPr>
          <p:cNvSpPr>
            <a:spLocks noGrp="1" noChangeArrowheads="1"/>
          </p:cNvSpPr>
          <p:nvPr>
            <p:ph type="title"/>
          </p:nvPr>
        </p:nvSpPr>
        <p:spPr/>
        <p:txBody>
          <a:bodyPr/>
          <a:lstStyle/>
          <a:p>
            <a:pPr eaLnBrk="1" hangingPunct="1"/>
            <a:r>
              <a:rPr lang="en-US" altLang="en-US" dirty="0"/>
              <a:t>Groups</a:t>
            </a:r>
          </a:p>
        </p:txBody>
      </p:sp>
      <p:sp>
        <p:nvSpPr>
          <p:cNvPr id="50179" name="Content Placeholder 7">
            <a:extLst>
              <a:ext uri="{FF2B5EF4-FFF2-40B4-BE49-F238E27FC236}">
                <a16:creationId xmlns:a16="http://schemas.microsoft.com/office/drawing/2014/main" id="{AEAC9EB3-2842-F44F-B415-8F3BDCAF80D9}"/>
              </a:ext>
            </a:extLst>
          </p:cNvPr>
          <p:cNvSpPr>
            <a:spLocks noGrp="1" noChangeArrowheads="1"/>
          </p:cNvSpPr>
          <p:nvPr>
            <p:ph type="body" sz="quarter" idx="17"/>
          </p:nvPr>
        </p:nvSpPr>
        <p:spPr/>
        <p:txBody>
          <a:bodyPr/>
          <a:lstStyle/>
          <a:p>
            <a:pPr eaLnBrk="1" hangingPunct="1"/>
            <a:r>
              <a:rPr lang="en-US" altLang="en-US" sz="1800" dirty="0"/>
              <a:t>Each group consists of an icon and a label. Colors and lines help to differentiate groups to make it easier for the user to read a diagram at a glance. Some groups cross multiple groups, such as Auto Scaling, while others are meant to nest inside another, such as a VPC and subnets.</a:t>
            </a:r>
          </a:p>
        </p:txBody>
      </p:sp>
      <p:sp>
        <p:nvSpPr>
          <p:cNvPr id="50180" name="Content Placeholder 8">
            <a:extLst>
              <a:ext uri="{FF2B5EF4-FFF2-40B4-BE49-F238E27FC236}">
                <a16:creationId xmlns:a16="http://schemas.microsoft.com/office/drawing/2014/main" id="{8949DE03-7FE8-9549-8D4E-19E568DAB422}"/>
              </a:ext>
            </a:extLst>
          </p:cNvPr>
          <p:cNvSpPr>
            <a:spLocks noGrp="1" noChangeArrowheads="1"/>
          </p:cNvSpPr>
          <p:nvPr>
            <p:ph type="body" sz="quarter" idx="18"/>
          </p:nvPr>
        </p:nvSpPr>
        <p:spPr>
          <a:xfrm>
            <a:off x="241300" y="2273301"/>
            <a:ext cx="3602038" cy="1196392"/>
          </a:xfrm>
        </p:spPr>
        <p:txBody>
          <a:bodyPr/>
          <a:lstStyle/>
          <a:p>
            <a:pPr eaLnBrk="1" hangingPunct="1"/>
            <a:r>
              <a:rPr lang="en-US" altLang="en-US" sz="1800" b="1" dirty="0"/>
              <a:t>Resizing groups</a:t>
            </a:r>
          </a:p>
          <a:p>
            <a:pPr eaLnBrk="1" hangingPunct="1"/>
            <a:r>
              <a:rPr lang="en-US" altLang="en-US" sz="1400" dirty="0"/>
              <a:t>Use the bottom-right corner of a group box to resize it.</a:t>
            </a:r>
          </a:p>
          <a:p>
            <a:pPr eaLnBrk="1" hangingPunct="1"/>
            <a:endParaRPr lang="en-US" altLang="en-US" sz="1800" dirty="0"/>
          </a:p>
        </p:txBody>
      </p:sp>
      <p:sp>
        <p:nvSpPr>
          <p:cNvPr id="50181" name="Content Placeholder 10">
            <a:extLst>
              <a:ext uri="{FF2B5EF4-FFF2-40B4-BE49-F238E27FC236}">
                <a16:creationId xmlns:a16="http://schemas.microsoft.com/office/drawing/2014/main" id="{648C6DDA-8AD8-F048-BC0C-A0CC7A6FD6A9}"/>
              </a:ext>
            </a:extLst>
          </p:cNvPr>
          <p:cNvSpPr>
            <a:spLocks noGrp="1" noChangeArrowheads="1"/>
          </p:cNvSpPr>
          <p:nvPr>
            <p:ph type="body" sz="quarter" idx="19"/>
          </p:nvPr>
        </p:nvSpPr>
        <p:spPr>
          <a:xfrm>
            <a:off x="4294188" y="2273300"/>
            <a:ext cx="3603625" cy="1369003"/>
          </a:xfrm>
        </p:spPr>
        <p:txBody>
          <a:bodyPr/>
          <a:lstStyle/>
          <a:p>
            <a:pPr eaLnBrk="1" hangingPunct="1"/>
            <a:r>
              <a:rPr lang="en-US" altLang="en-US" sz="1800" b="1" dirty="0"/>
              <a:t>Nested groups</a:t>
            </a:r>
          </a:p>
          <a:p>
            <a:pPr eaLnBrk="1" hangingPunct="1"/>
            <a:r>
              <a:rPr lang="en-US" altLang="en-US" sz="1400" dirty="0"/>
              <a:t>When you have groups within groups, </a:t>
            </a:r>
            <a:r>
              <a:rPr lang="en-US" sz="1400" dirty="0"/>
              <a:t>inner groups should have at least .05" buffer on all sides.</a:t>
            </a:r>
            <a:endParaRPr lang="en-US" altLang="en-US" sz="1400" dirty="0"/>
          </a:p>
        </p:txBody>
      </p:sp>
      <p:sp>
        <p:nvSpPr>
          <p:cNvPr id="21" name="Rectangle 20">
            <a:extLst>
              <a:ext uri="{FF2B5EF4-FFF2-40B4-BE49-F238E27FC236}">
                <a16:creationId xmlns:a16="http://schemas.microsoft.com/office/drawing/2014/main" id="{6D1FEF31-2F9C-8E4C-883C-A8738890353F}"/>
              </a:ext>
            </a:extLst>
          </p:cNvPr>
          <p:cNvSpPr/>
          <p:nvPr/>
        </p:nvSpPr>
        <p:spPr>
          <a:xfrm>
            <a:off x="4429919" y="3712264"/>
            <a:ext cx="3216275" cy="2210699"/>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ln w="0"/>
                <a:solidFill>
                  <a:schemeClr val="tx1"/>
                </a:solidFill>
                <a:latin typeface="Arial" panose="020B0604020202020204" pitchFamily="34" charset="0"/>
                <a:cs typeface="Arial" panose="020B0604020202020204" pitchFamily="34" charset="0"/>
              </a:rPr>
              <a:t>Virtual private cloud (VPC)</a:t>
            </a:r>
          </a:p>
        </p:txBody>
      </p:sp>
      <p:sp>
        <p:nvSpPr>
          <p:cNvPr id="25" name="Rectangle 24">
            <a:extLst>
              <a:ext uri="{FF2B5EF4-FFF2-40B4-BE49-F238E27FC236}">
                <a16:creationId xmlns:a16="http://schemas.microsoft.com/office/drawing/2014/main" id="{44B59D78-ACC8-0847-A06F-8CDA868E9FFB}"/>
              </a:ext>
            </a:extLst>
          </p:cNvPr>
          <p:cNvSpPr/>
          <p:nvPr/>
        </p:nvSpPr>
        <p:spPr>
          <a:xfrm>
            <a:off x="8324850" y="2257400"/>
            <a:ext cx="3603625" cy="181302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Rectangle 25">
            <a:extLst>
              <a:ext uri="{FF2B5EF4-FFF2-40B4-BE49-F238E27FC236}">
                <a16:creationId xmlns:a16="http://schemas.microsoft.com/office/drawing/2014/main" id="{B8D19054-8415-A346-AFF4-A48FE8CB953C}"/>
              </a:ext>
            </a:extLst>
          </p:cNvPr>
          <p:cNvSpPr/>
          <p:nvPr/>
        </p:nvSpPr>
        <p:spPr>
          <a:xfrm>
            <a:off x="8323262" y="4293227"/>
            <a:ext cx="3602037" cy="1629736"/>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5" name="TextBox 26">
            <a:extLst>
              <a:ext uri="{FF2B5EF4-FFF2-40B4-BE49-F238E27FC236}">
                <a16:creationId xmlns:a16="http://schemas.microsoft.com/office/drawing/2014/main" id="{E1348D05-7390-FF45-B02F-0E62D885C2D1}"/>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50196" name="TextBox 27">
            <a:extLst>
              <a:ext uri="{FF2B5EF4-FFF2-40B4-BE49-F238E27FC236}">
                <a16:creationId xmlns:a16="http://schemas.microsoft.com/office/drawing/2014/main" id="{9A4059CB-6409-0942-BB16-0FF58F4A9FF6}"/>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30" name="Rectangle 29">
            <a:extLst>
              <a:ext uri="{FF2B5EF4-FFF2-40B4-BE49-F238E27FC236}">
                <a16:creationId xmlns:a16="http://schemas.microsoft.com/office/drawing/2014/main" id="{C29579A4-6D23-4441-941F-AAEEC9C94D7A}"/>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0199" name="TextBox 30">
            <a:extLst>
              <a:ext uri="{FF2B5EF4-FFF2-40B4-BE49-F238E27FC236}">
                <a16:creationId xmlns:a16="http://schemas.microsoft.com/office/drawing/2014/main" id="{44612942-2D86-2048-AE42-2058C418C2A9}"/>
              </a:ext>
            </a:extLst>
          </p:cNvPr>
          <p:cNvSpPr txBox="1">
            <a:spLocks noChangeArrowheads="1"/>
          </p:cNvSpPr>
          <p:nvPr/>
        </p:nvSpPr>
        <p:spPr bwMode="auto">
          <a:xfrm>
            <a:off x="8477080" y="2850129"/>
            <a:ext cx="3378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a generic group type if the presets do not suit your needs.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Add a custom group if needed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(see slide 28).</a:t>
            </a:r>
          </a:p>
        </p:txBody>
      </p:sp>
      <p:sp>
        <p:nvSpPr>
          <p:cNvPr id="50200" name="TextBox 31">
            <a:extLst>
              <a:ext uri="{FF2B5EF4-FFF2-40B4-BE49-F238E27FC236}">
                <a16:creationId xmlns:a16="http://schemas.microsoft.com/office/drawing/2014/main" id="{2DDB41BF-D89C-CA4D-88F5-4AEDDEA535D7}"/>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Create groups with nonapproved </a:t>
            </a:r>
            <a:br>
              <a:rPr lang="en-US" altLang="en-US" sz="1200" dirty="0">
                <a:solidFill>
                  <a:schemeClr val="tx2"/>
                </a:solidFill>
                <a:latin typeface="Arial" panose="020B0604020202020204" pitchFamily="34" charset="0"/>
                <a:cs typeface="Arial" panose="020B0604020202020204" pitchFamily="34" charset="0"/>
              </a:rPr>
            </a:br>
            <a:r>
              <a:rPr lang="en-US" altLang="en-US" sz="1200" dirty="0">
                <a:solidFill>
                  <a:schemeClr val="tx2"/>
                </a:solidFill>
                <a:latin typeface="Arial" panose="020B0604020202020204" pitchFamily="34" charset="0"/>
                <a:cs typeface="Arial" panose="020B0604020202020204" pitchFamily="34" charset="0"/>
              </a:rPr>
              <a:t>AWS icon(s).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Resize group icons.</a:t>
            </a:r>
          </a:p>
        </p:txBody>
      </p:sp>
      <p:pic>
        <p:nvPicPr>
          <p:cNvPr id="28" name="Graphic 27">
            <a:extLst>
              <a:ext uri="{FF2B5EF4-FFF2-40B4-BE49-F238E27FC236}">
                <a16:creationId xmlns:a16="http://schemas.microsoft.com/office/drawing/2014/main" id="{D0F43F82-0D64-9447-8205-05C0DECAB7D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430713" y="3707607"/>
            <a:ext cx="381000" cy="381000"/>
          </a:xfrm>
          <a:prstGeom prst="rect">
            <a:avLst/>
          </a:prstGeom>
        </p:spPr>
      </p:pic>
      <p:sp>
        <p:nvSpPr>
          <p:cNvPr id="32" name="Rectangle 31">
            <a:extLst>
              <a:ext uri="{FF2B5EF4-FFF2-40B4-BE49-F238E27FC236}">
                <a16:creationId xmlns:a16="http://schemas.microsoft.com/office/drawing/2014/main" id="{77B0EE0A-3D3C-9447-89C3-1D29EBD01787}"/>
              </a:ext>
            </a:extLst>
          </p:cNvPr>
          <p:cNvSpPr/>
          <p:nvPr/>
        </p:nvSpPr>
        <p:spPr>
          <a:xfrm>
            <a:off x="4492720" y="4150704"/>
            <a:ext cx="3090672" cy="1709928"/>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dirty="0">
                <a:solidFill>
                  <a:schemeClr val="tx1"/>
                </a:solidFill>
                <a:latin typeface="Arial" panose="020B0604020202020204" pitchFamily="34" charset="0"/>
                <a:cs typeface="Arial" panose="020B0604020202020204" pitchFamily="34" charset="0"/>
              </a:rPr>
              <a:t>Public subnet</a:t>
            </a:r>
          </a:p>
        </p:txBody>
      </p:sp>
      <p:pic>
        <p:nvPicPr>
          <p:cNvPr id="33" name="Graphic 32">
            <a:extLst>
              <a:ext uri="{FF2B5EF4-FFF2-40B4-BE49-F238E27FC236}">
                <a16:creationId xmlns:a16="http://schemas.microsoft.com/office/drawing/2014/main" id="{F11B6082-1DC7-3B48-88C9-D32B8CFC0169}"/>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492720" y="4150705"/>
            <a:ext cx="381000" cy="381000"/>
          </a:xfrm>
          <a:prstGeom prst="rect">
            <a:avLst/>
          </a:prstGeom>
        </p:spPr>
      </p:pic>
      <p:grpSp>
        <p:nvGrpSpPr>
          <p:cNvPr id="5" name="Group 4">
            <a:extLst>
              <a:ext uri="{FF2B5EF4-FFF2-40B4-BE49-F238E27FC236}">
                <a16:creationId xmlns:a16="http://schemas.microsoft.com/office/drawing/2014/main" id="{A471BF89-9B2D-EFC3-51C1-603E97867F6A}"/>
              </a:ext>
            </a:extLst>
          </p:cNvPr>
          <p:cNvGrpSpPr/>
          <p:nvPr/>
        </p:nvGrpSpPr>
        <p:grpSpPr>
          <a:xfrm>
            <a:off x="306978" y="3677233"/>
            <a:ext cx="2541586" cy="2069517"/>
            <a:chOff x="827089" y="3677233"/>
            <a:chExt cx="2541586" cy="2069517"/>
          </a:xfrm>
        </p:grpSpPr>
        <p:pic>
          <p:nvPicPr>
            <p:cNvPr id="40" name="Picture 39">
              <a:extLst>
                <a:ext uri="{FF2B5EF4-FFF2-40B4-BE49-F238E27FC236}">
                  <a16:creationId xmlns:a16="http://schemas.microsoft.com/office/drawing/2014/main" id="{2627ED2A-5251-B545-8919-407D18762B4B}"/>
                </a:ext>
              </a:extLst>
            </p:cNvPr>
            <p:cNvPicPr>
              <a:picLocks noChangeAspect="1"/>
            </p:cNvPicPr>
            <p:nvPr/>
          </p:nvPicPr>
          <p:blipFill>
            <a:blip r:embed="rId7"/>
            <a:stretch>
              <a:fillRect/>
            </a:stretch>
          </p:blipFill>
          <p:spPr>
            <a:xfrm>
              <a:off x="827089" y="3677233"/>
              <a:ext cx="1982970" cy="1521416"/>
            </a:xfrm>
            <a:prstGeom prst="rect">
              <a:avLst/>
            </a:prstGeom>
          </p:spPr>
        </p:pic>
        <p:grpSp>
          <p:nvGrpSpPr>
            <p:cNvPr id="41" name="Group 40">
              <a:extLst>
                <a:ext uri="{FF2B5EF4-FFF2-40B4-BE49-F238E27FC236}">
                  <a16:creationId xmlns:a16="http://schemas.microsoft.com/office/drawing/2014/main" id="{58F99D96-FFDE-CB48-86CF-A49DD0F371AB}"/>
                </a:ext>
              </a:extLst>
            </p:cNvPr>
            <p:cNvGrpSpPr/>
            <p:nvPr/>
          </p:nvGrpSpPr>
          <p:grpSpPr>
            <a:xfrm>
              <a:off x="2632075" y="5013325"/>
              <a:ext cx="736600" cy="733425"/>
              <a:chOff x="2632075" y="5013325"/>
              <a:chExt cx="736600" cy="733425"/>
            </a:xfrm>
          </p:grpSpPr>
          <p:sp>
            <p:nvSpPr>
              <p:cNvPr id="42" name="Rectangle 41">
                <a:extLst>
                  <a:ext uri="{FF2B5EF4-FFF2-40B4-BE49-F238E27FC236}">
                    <a16:creationId xmlns:a16="http://schemas.microsoft.com/office/drawing/2014/main" id="{D623C9E0-1B57-5F42-8C15-52DCCC94F50A}"/>
                  </a:ext>
                </a:extLst>
              </p:cNvPr>
              <p:cNvSpPr/>
              <p:nvPr/>
            </p:nvSpPr>
            <p:spPr>
              <a:xfrm>
                <a:off x="2632075" y="5013325"/>
                <a:ext cx="287338"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accent3"/>
                  </a:solidFill>
                </a:endParaRPr>
              </a:p>
            </p:txBody>
          </p:sp>
          <p:cxnSp>
            <p:nvCxnSpPr>
              <p:cNvPr id="43" name="Straight Arrow Connector 42">
                <a:extLst>
                  <a:ext uri="{FF2B5EF4-FFF2-40B4-BE49-F238E27FC236}">
                    <a16:creationId xmlns:a16="http://schemas.microsoft.com/office/drawing/2014/main" id="{697FE1CD-A01A-7E42-A90B-30392CFB8040}"/>
                  </a:ext>
                </a:extLst>
              </p:cNvPr>
              <p:cNvCxnSpPr/>
              <p:nvPr/>
            </p:nvCxnSpPr>
            <p:spPr>
              <a:xfrm>
                <a:off x="2955925" y="5141913"/>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0C238E-AE99-FE44-A5D4-9EE11A8103B4}"/>
                  </a:ext>
                </a:extLst>
              </p:cNvPr>
              <p:cNvCxnSpPr>
                <a:cxnSpLocks/>
              </p:cNvCxnSpPr>
              <p:nvPr/>
            </p:nvCxnSpPr>
            <p:spPr>
              <a:xfrm rot="5400000">
                <a:off x="2566988" y="5540375"/>
                <a:ext cx="412750"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4" name="Rectangle 3">
            <a:extLst>
              <a:ext uri="{FF2B5EF4-FFF2-40B4-BE49-F238E27FC236}">
                <a16:creationId xmlns:a16="http://schemas.microsoft.com/office/drawing/2014/main" id="{13DD63AC-1A2B-D0AF-F2D5-67204F2A5A5D}"/>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 name="Slide Number Placeholder 2">
            <a:extLst>
              <a:ext uri="{FF2B5EF4-FFF2-40B4-BE49-F238E27FC236}">
                <a16:creationId xmlns:a16="http://schemas.microsoft.com/office/drawing/2014/main" id="{F3CFEAD4-5A2C-5998-13C3-30D6897012E1}"/>
              </a:ext>
            </a:extLst>
          </p:cNvPr>
          <p:cNvSpPr>
            <a:spLocks noGrp="1"/>
          </p:cNvSpPr>
          <p:nvPr>
            <p:ph type="sldNum" sz="quarter" idx="22"/>
          </p:nvPr>
        </p:nvSpPr>
        <p:spPr/>
        <p:txBody>
          <a:bodyPr/>
          <a:lstStyle/>
          <a:p>
            <a:fld id="{EB4B8DE2-A4E8-46E4-8BBF-D75455EFF32C}" type="slidenum">
              <a:rPr lang="en-US" smtClean="0"/>
              <a:pPr/>
              <a:t>16</a:t>
            </a:fld>
            <a:endParaRPr lang="en-US"/>
          </a:p>
        </p:txBody>
      </p:sp>
      <p:sp>
        <p:nvSpPr>
          <p:cNvPr id="7" name="Footer Placeholder 6">
            <a:extLst>
              <a:ext uri="{FF2B5EF4-FFF2-40B4-BE49-F238E27FC236}">
                <a16:creationId xmlns:a16="http://schemas.microsoft.com/office/drawing/2014/main" id="{D30BF0E4-1845-0FCF-96B9-D08BB4D112D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14702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a:extLst>
              <a:ext uri="{FF2B5EF4-FFF2-40B4-BE49-F238E27FC236}">
                <a16:creationId xmlns:a16="http://schemas.microsoft.com/office/drawing/2014/main" id="{6771E832-217C-D640-BE54-2D3DECCFF831}"/>
              </a:ext>
            </a:extLst>
          </p:cNvPr>
          <p:cNvSpPr>
            <a:spLocks noGrp="1" noChangeArrowheads="1"/>
          </p:cNvSpPr>
          <p:nvPr>
            <p:ph type="title"/>
          </p:nvPr>
        </p:nvSpPr>
        <p:spPr/>
        <p:txBody>
          <a:bodyPr/>
          <a:lstStyle/>
          <a:p>
            <a:pPr eaLnBrk="1" hangingPunct="1"/>
            <a:r>
              <a:rPr lang="en-US" altLang="en-US" dirty="0"/>
              <a:t>Icons</a:t>
            </a:r>
          </a:p>
        </p:txBody>
      </p:sp>
      <p:sp>
        <p:nvSpPr>
          <p:cNvPr id="52226" name="Content Placeholder 2">
            <a:extLst>
              <a:ext uri="{FF2B5EF4-FFF2-40B4-BE49-F238E27FC236}">
                <a16:creationId xmlns:a16="http://schemas.microsoft.com/office/drawing/2014/main" id="{6B14B496-F1FE-D943-8072-EF0FBFDD6B6A}"/>
              </a:ext>
            </a:extLst>
          </p:cNvPr>
          <p:cNvSpPr>
            <a:spLocks noGrp="1" noChangeArrowheads="1"/>
          </p:cNvSpPr>
          <p:nvPr>
            <p:ph type="body" sz="quarter" idx="17"/>
          </p:nvPr>
        </p:nvSpPr>
        <p:spPr>
          <a:xfrm>
            <a:off x="240584" y="1149350"/>
            <a:ext cx="10750504" cy="984250"/>
          </a:xfrm>
        </p:spPr>
        <p:txBody>
          <a:bodyPr/>
          <a:lstStyle/>
          <a:p>
            <a:pPr eaLnBrk="1" hangingPunct="1"/>
            <a:r>
              <a:rPr lang="en-US" dirty="0"/>
              <a:t>Architecture service and resource icons are designed to be used on both light and dark backgrounds. You can find the icons in the assets package download or in the PowerPoint presentation.</a:t>
            </a:r>
            <a:endParaRPr lang="en-US" altLang="en-US" dirty="0"/>
          </a:p>
        </p:txBody>
      </p:sp>
      <p:sp>
        <p:nvSpPr>
          <p:cNvPr id="52227" name="Content Placeholder 8">
            <a:extLst>
              <a:ext uri="{FF2B5EF4-FFF2-40B4-BE49-F238E27FC236}">
                <a16:creationId xmlns:a16="http://schemas.microsoft.com/office/drawing/2014/main" id="{87D03ABF-66A0-6B4C-9B36-C5A48A1E1F22}"/>
              </a:ext>
            </a:extLst>
          </p:cNvPr>
          <p:cNvSpPr>
            <a:spLocks noGrp="1" noChangeArrowheads="1"/>
          </p:cNvSpPr>
          <p:nvPr>
            <p:ph type="body" sz="quarter" idx="18"/>
          </p:nvPr>
        </p:nvSpPr>
        <p:spPr>
          <a:xfrm>
            <a:off x="241299" y="2273301"/>
            <a:ext cx="7489537" cy="3575050"/>
          </a:xfrm>
        </p:spPr>
        <p:txBody>
          <a:bodyPr/>
          <a:lstStyle/>
          <a:p>
            <a:pPr eaLnBrk="1" hangingPunct="1"/>
            <a:r>
              <a:rPr lang="en-US" altLang="en-US" sz="1800" b="1" dirty="0"/>
              <a:t>Resizing icons</a:t>
            </a:r>
          </a:p>
          <a:p>
            <a:pPr eaLnBrk="1" hangingPunct="1"/>
            <a:r>
              <a:rPr lang="en-US" altLang="en-US" sz="1400" dirty="0"/>
              <a:t>All icons in this deck are SVGs, allowing them to be scaled up or down only when used in presentations. To preserve icon integrity, be sure to hold down Shift while resizing. </a:t>
            </a:r>
            <a:br>
              <a:rPr lang="en-US" altLang="en-US" sz="1400" dirty="0"/>
            </a:br>
            <a:br>
              <a:rPr lang="en-US" altLang="en-US" sz="1400" dirty="0"/>
            </a:br>
            <a:br>
              <a:rPr lang="en-US" altLang="en-US" sz="1400" dirty="0"/>
            </a:br>
            <a:br>
              <a:rPr lang="en-US" altLang="en-US" sz="1400" dirty="0"/>
            </a:br>
            <a:br>
              <a:rPr lang="en-US" altLang="en-US" sz="1400" dirty="0"/>
            </a:br>
            <a:br>
              <a:rPr lang="en-US" altLang="en-US" sz="1400" dirty="0"/>
            </a:br>
            <a:endParaRPr lang="en-US" altLang="en-US" sz="1400" dirty="0"/>
          </a:p>
          <a:p>
            <a:pPr eaLnBrk="1" hangingPunct="1"/>
            <a:endParaRPr lang="en-US" altLang="en-US" sz="1400" dirty="0"/>
          </a:p>
          <a:p>
            <a:pPr eaLnBrk="1" hangingPunct="1"/>
            <a:endParaRPr lang="en-US" altLang="en-US" sz="1400" dirty="0"/>
          </a:p>
          <a:p>
            <a:pPr eaLnBrk="1" hangingPunct="1"/>
            <a:r>
              <a:rPr lang="en-US" altLang="en-US" sz="1400" dirty="0"/>
              <a:t>For diagrams, use icons at their predefined size and do not resize.</a:t>
            </a:r>
          </a:p>
          <a:p>
            <a:pPr eaLnBrk="1" hangingPunct="1"/>
            <a:endParaRPr lang="en-US" altLang="en-US" dirty="0"/>
          </a:p>
        </p:txBody>
      </p:sp>
      <p:sp>
        <p:nvSpPr>
          <p:cNvPr id="5" name="Rectangle 4">
            <a:extLst>
              <a:ext uri="{FF2B5EF4-FFF2-40B4-BE49-F238E27FC236}">
                <a16:creationId xmlns:a16="http://schemas.microsoft.com/office/drawing/2014/main" id="{FA929A16-BE9B-00E1-36E8-ABB0720F008F}"/>
              </a:ext>
            </a:extLst>
          </p:cNvPr>
          <p:cNvSpPr/>
          <p:nvPr/>
        </p:nvSpPr>
        <p:spPr>
          <a:xfrm>
            <a:off x="8324850" y="2270691"/>
            <a:ext cx="3603625" cy="19076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Rectangle 5">
            <a:extLst>
              <a:ext uri="{FF2B5EF4-FFF2-40B4-BE49-F238E27FC236}">
                <a16:creationId xmlns:a16="http://schemas.microsoft.com/office/drawing/2014/main" id="{3F1E0015-A016-18CF-7EF6-42E7A6DF3B4A}"/>
              </a:ext>
            </a:extLst>
          </p:cNvPr>
          <p:cNvSpPr/>
          <p:nvPr/>
        </p:nvSpPr>
        <p:spPr>
          <a:xfrm>
            <a:off x="8323262" y="4311710"/>
            <a:ext cx="3602037" cy="161125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7" name="TextBox 26">
            <a:extLst>
              <a:ext uri="{FF2B5EF4-FFF2-40B4-BE49-F238E27FC236}">
                <a16:creationId xmlns:a16="http://schemas.microsoft.com/office/drawing/2014/main" id="{7550AF3E-6DFB-7556-9A53-AD188EDCF0E8}"/>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8" name="TextBox 27">
            <a:extLst>
              <a:ext uri="{FF2B5EF4-FFF2-40B4-BE49-F238E27FC236}">
                <a16:creationId xmlns:a16="http://schemas.microsoft.com/office/drawing/2014/main" id="{929AC317-B605-783A-1571-C8DF860AEB2B}"/>
              </a:ext>
            </a:extLst>
          </p:cNvPr>
          <p:cNvSpPr txBox="1">
            <a:spLocks noChangeArrowheads="1"/>
          </p:cNvSpPr>
          <p:nvPr/>
        </p:nvSpPr>
        <p:spPr bwMode="auto">
          <a:xfrm>
            <a:off x="8477080" y="4521868"/>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10" name="Rectangle 9">
            <a:extLst>
              <a:ext uri="{FF2B5EF4-FFF2-40B4-BE49-F238E27FC236}">
                <a16:creationId xmlns:a16="http://schemas.microsoft.com/office/drawing/2014/main" id="{77A6D205-CD00-A04D-AE3D-48A5333C9868}"/>
              </a:ext>
            </a:extLst>
          </p:cNvPr>
          <p:cNvSpPr/>
          <p:nvPr/>
        </p:nvSpPr>
        <p:spPr>
          <a:xfrm>
            <a:off x="8324850" y="4299536"/>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1" name="TextBox 30">
            <a:extLst>
              <a:ext uri="{FF2B5EF4-FFF2-40B4-BE49-F238E27FC236}">
                <a16:creationId xmlns:a16="http://schemas.microsoft.com/office/drawing/2014/main" id="{8D3039B7-CE91-4F57-F7E4-0AAAA5EE00D6}"/>
              </a:ext>
            </a:extLst>
          </p:cNvPr>
          <p:cNvSpPr txBox="1">
            <a:spLocks noChangeArrowheads="1"/>
          </p:cNvSpPr>
          <p:nvPr/>
        </p:nvSpPr>
        <p:spPr bwMode="auto">
          <a:xfrm>
            <a:off x="8477080" y="2850129"/>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Use icons at their predefined size, color and format in diagrams.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Scale icons as needed for use in presentations.</a:t>
            </a:r>
          </a:p>
          <a:p>
            <a:pPr eaLnBrk="1" hangingPunct="1">
              <a:buFont typeface="Arial" panose="020B0604020202020204" pitchFamily="34" charset="0"/>
              <a:buChar char="•"/>
            </a:pPr>
            <a:r>
              <a:rPr lang="en-US" altLang="en-US" sz="1200" dirty="0">
                <a:solidFill>
                  <a:schemeClr val="tx2"/>
                </a:solidFill>
                <a:latin typeface="Arial" panose="020B0604020202020204" pitchFamily="34" charset="0"/>
                <a:cs typeface="Arial" panose="020B0604020202020204" pitchFamily="34" charset="0"/>
              </a:rPr>
              <a:t>Hold down Shift while resizing.</a:t>
            </a:r>
          </a:p>
        </p:txBody>
      </p:sp>
      <p:sp>
        <p:nvSpPr>
          <p:cNvPr id="12" name="TextBox 31">
            <a:extLst>
              <a:ext uri="{FF2B5EF4-FFF2-40B4-BE49-F238E27FC236}">
                <a16:creationId xmlns:a16="http://schemas.microsoft.com/office/drawing/2014/main" id="{F5AD25E7-9B7F-F656-1612-1D47899D1711}"/>
              </a:ext>
            </a:extLst>
          </p:cNvPr>
          <p:cNvSpPr txBox="1">
            <a:spLocks noChangeArrowheads="1"/>
          </p:cNvSpPr>
          <p:nvPr/>
        </p:nvSpPr>
        <p:spPr bwMode="auto">
          <a:xfrm>
            <a:off x="8472318" y="4880575"/>
            <a:ext cx="337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Crop service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Flip or rotate icons.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Change icon shapes.</a:t>
            </a:r>
          </a:p>
        </p:txBody>
      </p:sp>
      <p:sp>
        <p:nvSpPr>
          <p:cNvPr id="13" name="Rectangle 12">
            <a:extLst>
              <a:ext uri="{FF2B5EF4-FFF2-40B4-BE49-F238E27FC236}">
                <a16:creationId xmlns:a16="http://schemas.microsoft.com/office/drawing/2014/main" id="{9C61C947-C893-A1FB-BC7A-14D8A7A27584}"/>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grpSp>
        <p:nvGrpSpPr>
          <p:cNvPr id="9" name="Group 8">
            <a:extLst>
              <a:ext uri="{FF2B5EF4-FFF2-40B4-BE49-F238E27FC236}">
                <a16:creationId xmlns:a16="http://schemas.microsoft.com/office/drawing/2014/main" id="{AAEA80AA-B3BD-C957-E446-A34D9E780694}"/>
              </a:ext>
            </a:extLst>
          </p:cNvPr>
          <p:cNvGrpSpPr/>
          <p:nvPr/>
        </p:nvGrpSpPr>
        <p:grpSpPr>
          <a:xfrm>
            <a:off x="3170314" y="3312636"/>
            <a:ext cx="1336372" cy="1496380"/>
            <a:chOff x="3170314" y="3539569"/>
            <a:chExt cx="1336372" cy="1496380"/>
          </a:xfrm>
        </p:grpSpPr>
        <p:pic>
          <p:nvPicPr>
            <p:cNvPr id="4" name="Picture 3">
              <a:extLst>
                <a:ext uri="{FF2B5EF4-FFF2-40B4-BE49-F238E27FC236}">
                  <a16:creationId xmlns:a16="http://schemas.microsoft.com/office/drawing/2014/main" id="{FC58E773-5DDA-7AD9-F68A-30E4A5EE3CEB}"/>
                </a:ext>
              </a:extLst>
            </p:cNvPr>
            <p:cNvPicPr>
              <a:picLocks noChangeAspect="1"/>
            </p:cNvPicPr>
            <p:nvPr/>
          </p:nvPicPr>
          <p:blipFill>
            <a:blip r:embed="rId2"/>
            <a:stretch>
              <a:fillRect/>
            </a:stretch>
          </p:blipFill>
          <p:spPr>
            <a:xfrm>
              <a:off x="3170314" y="3539569"/>
              <a:ext cx="937600" cy="1118540"/>
            </a:xfrm>
            <a:prstGeom prst="rect">
              <a:avLst/>
            </a:prstGeom>
          </p:spPr>
        </p:pic>
        <p:grpSp>
          <p:nvGrpSpPr>
            <p:cNvPr id="14" name="Group 13">
              <a:extLst>
                <a:ext uri="{FF2B5EF4-FFF2-40B4-BE49-F238E27FC236}">
                  <a16:creationId xmlns:a16="http://schemas.microsoft.com/office/drawing/2014/main" id="{CE454526-C024-73CD-C0BF-5DC7EA0235DA}"/>
                </a:ext>
              </a:extLst>
            </p:cNvPr>
            <p:cNvGrpSpPr/>
            <p:nvPr/>
          </p:nvGrpSpPr>
          <p:grpSpPr>
            <a:xfrm>
              <a:off x="3862561" y="4423569"/>
              <a:ext cx="644125" cy="612380"/>
              <a:chOff x="3862561" y="4423569"/>
              <a:chExt cx="644125" cy="612380"/>
            </a:xfrm>
          </p:grpSpPr>
          <p:sp>
            <p:nvSpPr>
              <p:cNvPr id="15" name="Rectangle 14">
                <a:extLst>
                  <a:ext uri="{FF2B5EF4-FFF2-40B4-BE49-F238E27FC236}">
                    <a16:creationId xmlns:a16="http://schemas.microsoft.com/office/drawing/2014/main" id="{913D81CA-D115-AA8B-DFC1-95984A090BF1}"/>
                  </a:ext>
                </a:extLst>
              </p:cNvPr>
              <p:cNvSpPr/>
              <p:nvPr/>
            </p:nvSpPr>
            <p:spPr>
              <a:xfrm>
                <a:off x="3862561" y="4423569"/>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cxnSp>
            <p:nvCxnSpPr>
              <p:cNvPr id="18" name="Straight Arrow Connector 17">
                <a:extLst>
                  <a:ext uri="{FF2B5EF4-FFF2-40B4-BE49-F238E27FC236}">
                    <a16:creationId xmlns:a16="http://schemas.microsoft.com/office/drawing/2014/main" id="{8309F04F-288F-4C40-0A9D-96772AC3EEAD}"/>
                  </a:ext>
                </a:extLst>
              </p:cNvPr>
              <p:cNvCxnSpPr>
                <a:cxnSpLocks/>
              </p:cNvCxnSpPr>
              <p:nvPr/>
            </p:nvCxnSpPr>
            <p:spPr>
              <a:xfrm>
                <a:off x="4184823" y="4550569"/>
                <a:ext cx="321863" cy="0"/>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1CFA0F-A0A8-9C3C-68CB-4FEB936530E3}"/>
                  </a:ext>
                </a:extLst>
              </p:cNvPr>
              <p:cNvCxnSpPr>
                <a:cxnSpLocks/>
              </p:cNvCxnSpPr>
              <p:nvPr/>
            </p:nvCxnSpPr>
            <p:spPr>
              <a:xfrm>
                <a:off x="4003848" y="4742657"/>
                <a:ext cx="0" cy="293292"/>
              </a:xfrm>
              <a:prstGeom prst="straightConnector1">
                <a:avLst/>
              </a:prstGeom>
              <a:ln w="12700">
                <a:solidFill>
                  <a:schemeClr val="accent3"/>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grpSp>
      <p:sp>
        <p:nvSpPr>
          <p:cNvPr id="3" name="Slide Number Placeholder 2">
            <a:extLst>
              <a:ext uri="{FF2B5EF4-FFF2-40B4-BE49-F238E27FC236}">
                <a16:creationId xmlns:a16="http://schemas.microsoft.com/office/drawing/2014/main" id="{139F7F06-A138-9615-558D-4F1CAD32D4CF}"/>
              </a:ext>
            </a:extLst>
          </p:cNvPr>
          <p:cNvSpPr>
            <a:spLocks noGrp="1"/>
          </p:cNvSpPr>
          <p:nvPr>
            <p:ph type="sldNum" sz="quarter" idx="22"/>
          </p:nvPr>
        </p:nvSpPr>
        <p:spPr/>
        <p:txBody>
          <a:bodyPr/>
          <a:lstStyle/>
          <a:p>
            <a:fld id="{EB4B8DE2-A4E8-46E4-8BBF-D75455EFF32C}" type="slidenum">
              <a:rPr lang="en-US" smtClean="0"/>
              <a:pPr/>
              <a:t>17</a:t>
            </a:fld>
            <a:endParaRPr lang="en-US"/>
          </a:p>
        </p:txBody>
      </p:sp>
      <p:sp>
        <p:nvSpPr>
          <p:cNvPr id="21" name="Footer Placeholder 20">
            <a:extLst>
              <a:ext uri="{FF2B5EF4-FFF2-40B4-BE49-F238E27FC236}">
                <a16:creationId xmlns:a16="http://schemas.microsoft.com/office/drawing/2014/main" id="{7953A056-0B3C-FFAC-A323-3D894889F2A7}"/>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8123202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5">
            <a:extLst>
              <a:ext uri="{FF2B5EF4-FFF2-40B4-BE49-F238E27FC236}">
                <a16:creationId xmlns:a16="http://schemas.microsoft.com/office/drawing/2014/main" id="{3B3FB166-642C-6041-856D-A267AC16A330}"/>
              </a:ext>
            </a:extLst>
          </p:cNvPr>
          <p:cNvSpPr>
            <a:spLocks noGrp="1" noChangeArrowheads="1"/>
          </p:cNvSpPr>
          <p:nvPr>
            <p:ph type="title"/>
          </p:nvPr>
        </p:nvSpPr>
        <p:spPr/>
        <p:txBody>
          <a:bodyPr/>
          <a:lstStyle/>
          <a:p>
            <a:r>
              <a:rPr lang="en-US" altLang="en-US"/>
              <a:t>Arrows</a:t>
            </a:r>
          </a:p>
        </p:txBody>
      </p:sp>
      <p:sp>
        <p:nvSpPr>
          <p:cNvPr id="53250" name="Content Placeholder 6">
            <a:extLst>
              <a:ext uri="{FF2B5EF4-FFF2-40B4-BE49-F238E27FC236}">
                <a16:creationId xmlns:a16="http://schemas.microsoft.com/office/drawing/2014/main" id="{E03E94DF-DBEF-6141-AB30-FCB47E6C81DD}"/>
              </a:ext>
            </a:extLst>
          </p:cNvPr>
          <p:cNvSpPr>
            <a:spLocks noGrp="1" noChangeArrowheads="1"/>
          </p:cNvSpPr>
          <p:nvPr>
            <p:ph type="body" sz="quarter" idx="17"/>
          </p:nvPr>
        </p:nvSpPr>
        <p:spPr/>
        <p:txBody>
          <a:bodyPr/>
          <a:lstStyle/>
          <a:p>
            <a:r>
              <a:rPr lang="en-US" altLang="en-US"/>
              <a:t>Use arrows or lines to connect parts of a diagram or to show a workflow. </a:t>
            </a:r>
          </a:p>
        </p:txBody>
      </p:sp>
      <p:sp>
        <p:nvSpPr>
          <p:cNvPr id="8" name="Content Placeholder 7">
            <a:extLst>
              <a:ext uri="{FF2B5EF4-FFF2-40B4-BE49-F238E27FC236}">
                <a16:creationId xmlns:a16="http://schemas.microsoft.com/office/drawing/2014/main" id="{7328F09C-71A5-D84E-B55C-0F3008A85B4E}"/>
              </a:ext>
            </a:extLst>
          </p:cNvPr>
          <p:cNvSpPr>
            <a:spLocks noGrp="1"/>
          </p:cNvSpPr>
          <p:nvPr>
            <p:ph type="body" sz="quarter" idx="18"/>
          </p:nvPr>
        </p:nvSpPr>
        <p:spPr/>
        <p:txBody>
          <a:bodyPr/>
          <a:lstStyle/>
          <a:p>
            <a:r>
              <a:rPr lang="en-US" altLang="en-US" b="1" dirty="0"/>
              <a:t>Use preset arrows</a:t>
            </a:r>
          </a:p>
          <a:p>
            <a:r>
              <a:rPr lang="en-US" altLang="en-US" sz="1400" dirty="0"/>
              <a:t>Copy the preset arrows into your diagram to maintain the correct formatting. To edit, click on the arrow and hold down Shift.</a:t>
            </a:r>
          </a:p>
        </p:txBody>
      </p:sp>
      <p:sp>
        <p:nvSpPr>
          <p:cNvPr id="53252" name="Content Placeholder 9">
            <a:extLst>
              <a:ext uri="{FF2B5EF4-FFF2-40B4-BE49-F238E27FC236}">
                <a16:creationId xmlns:a16="http://schemas.microsoft.com/office/drawing/2014/main" id="{9F7FA014-6076-834F-916D-A8F42822B233}"/>
              </a:ext>
            </a:extLst>
          </p:cNvPr>
          <p:cNvSpPr>
            <a:spLocks noGrp="1" noChangeArrowheads="1"/>
          </p:cNvSpPr>
          <p:nvPr>
            <p:ph type="body" sz="quarter" idx="19"/>
          </p:nvPr>
        </p:nvSpPr>
        <p:spPr/>
        <p:txBody>
          <a:bodyPr/>
          <a:lstStyle/>
          <a:p>
            <a:r>
              <a:rPr lang="en-US" b="1"/>
              <a:t>Create new arrows</a:t>
            </a:r>
          </a:p>
          <a:p>
            <a:r>
              <a:rPr lang="en-US" sz="1400"/>
              <a:t>Preset arrows use the “Open Arrow” in </a:t>
            </a:r>
            <a:br>
              <a:rPr lang="en-US" sz="1400"/>
            </a:br>
            <a:r>
              <a:rPr lang="en-US" sz="1400"/>
              <a:t>Size 4.</a:t>
            </a:r>
            <a:br>
              <a:rPr lang="en-US" sz="1400"/>
            </a:br>
            <a:endParaRPr lang="en-US" sz="1400"/>
          </a:p>
          <a:p>
            <a:br>
              <a:rPr lang="en-US" sz="1400"/>
            </a:br>
            <a:br>
              <a:rPr lang="en-US" sz="1400"/>
            </a:br>
            <a:br>
              <a:rPr lang="en-US" sz="1400"/>
            </a:br>
            <a:br>
              <a:rPr lang="en-US" sz="1400"/>
            </a:br>
            <a:br>
              <a:rPr lang="en-US" sz="1400"/>
            </a:br>
            <a:br>
              <a:rPr lang="en-US" sz="1400"/>
            </a:br>
            <a:r>
              <a:rPr lang="en-US" b="1"/>
              <a:t>When in doubt, use the default</a:t>
            </a:r>
          </a:p>
          <a:p>
            <a:r>
              <a:rPr lang="en-US" sz="1400"/>
              <a:t>If the arrow shape that you need is not available in the sample arrows, use the default arrows.</a:t>
            </a:r>
          </a:p>
        </p:txBody>
      </p:sp>
      <p:grpSp>
        <p:nvGrpSpPr>
          <p:cNvPr id="4" name="Group 3">
            <a:extLst>
              <a:ext uri="{FF2B5EF4-FFF2-40B4-BE49-F238E27FC236}">
                <a16:creationId xmlns:a16="http://schemas.microsoft.com/office/drawing/2014/main" id="{80B71F70-A19A-7A9D-0C62-A1347ECB2C81}"/>
              </a:ext>
            </a:extLst>
          </p:cNvPr>
          <p:cNvGrpSpPr/>
          <p:nvPr/>
        </p:nvGrpSpPr>
        <p:grpSpPr>
          <a:xfrm>
            <a:off x="4533021" y="3466324"/>
            <a:ext cx="3098800" cy="820738"/>
            <a:chOff x="4533021" y="3466324"/>
            <a:chExt cx="3098800" cy="820738"/>
          </a:xfrm>
        </p:grpSpPr>
        <p:cxnSp>
          <p:nvCxnSpPr>
            <p:cNvPr id="18" name="Straight Arrow Connector 17">
              <a:extLst>
                <a:ext uri="{FF2B5EF4-FFF2-40B4-BE49-F238E27FC236}">
                  <a16:creationId xmlns:a16="http://schemas.microsoft.com/office/drawing/2014/main" id="{76AF1D43-C59F-2244-84E1-4F75A41F6C51}"/>
                </a:ext>
              </a:extLst>
            </p:cNvPr>
            <p:cNvCxnSpPr>
              <a:cxnSpLocks/>
            </p:cNvCxnSpPr>
            <p:nvPr/>
          </p:nvCxnSpPr>
          <p:spPr>
            <a:xfrm>
              <a:off x="4533021" y="3586974"/>
              <a:ext cx="1463675" cy="0"/>
            </a:xfrm>
            <a:prstGeom prst="straightConnector1">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E7767C-009C-7849-8CC6-CD27B927F59E}"/>
                </a:ext>
              </a:extLst>
            </p:cNvPr>
            <p:cNvCxnSpPr>
              <a:cxnSpLocks/>
            </p:cNvCxnSpPr>
            <p:nvPr/>
          </p:nvCxnSpPr>
          <p:spPr>
            <a:xfrm>
              <a:off x="4533021" y="3883837"/>
              <a:ext cx="1463675" cy="0"/>
            </a:xfrm>
            <a:prstGeom prst="straightConnector1">
              <a:avLst/>
            </a:prstGeom>
            <a:ln w="15875">
              <a:solidFill>
                <a:schemeClr val="tx1"/>
              </a:solidFill>
              <a:headEnd type="none" w="med" len="sm"/>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B6AE1A-5547-6449-B4BA-FE29486A2DF8}"/>
                </a:ext>
              </a:extLst>
            </p:cNvPr>
            <p:cNvCxnSpPr>
              <a:cxnSpLocks/>
            </p:cNvCxnSpPr>
            <p:nvPr/>
          </p:nvCxnSpPr>
          <p:spPr>
            <a:xfrm>
              <a:off x="4533021" y="4150537"/>
              <a:ext cx="146367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3263" name="TextBox 20">
              <a:extLst>
                <a:ext uri="{FF2B5EF4-FFF2-40B4-BE49-F238E27FC236}">
                  <a16:creationId xmlns:a16="http://schemas.microsoft.com/office/drawing/2014/main" id="{FAEA876B-D122-194B-A126-0299F9492A42}"/>
                </a:ext>
              </a:extLst>
            </p:cNvPr>
            <p:cNvSpPr txBox="1">
              <a:spLocks noChangeArrowheads="1"/>
            </p:cNvSpPr>
            <p:nvPr/>
          </p:nvSpPr>
          <p:spPr bwMode="auto">
            <a:xfrm>
              <a:off x="6093533" y="34663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Default Arrow</a:t>
              </a:r>
            </a:p>
          </p:txBody>
        </p:sp>
        <p:sp>
          <p:nvSpPr>
            <p:cNvPr id="53264" name="TextBox 21">
              <a:extLst>
                <a:ext uri="{FF2B5EF4-FFF2-40B4-BE49-F238E27FC236}">
                  <a16:creationId xmlns:a16="http://schemas.microsoft.com/office/drawing/2014/main" id="{CD1376FD-E0CE-EF42-BDE1-A0F8E0C6BCC3}"/>
                </a:ext>
              </a:extLst>
            </p:cNvPr>
            <p:cNvSpPr txBox="1">
              <a:spLocks noChangeArrowheads="1"/>
            </p:cNvSpPr>
            <p:nvPr/>
          </p:nvSpPr>
          <p:spPr bwMode="auto">
            <a:xfrm>
              <a:off x="6093533" y="37584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Open Arrow</a:t>
              </a:r>
            </a:p>
          </p:txBody>
        </p:sp>
        <p:sp>
          <p:nvSpPr>
            <p:cNvPr id="53265" name="TextBox 22">
              <a:extLst>
                <a:ext uri="{FF2B5EF4-FFF2-40B4-BE49-F238E27FC236}">
                  <a16:creationId xmlns:a16="http://schemas.microsoft.com/office/drawing/2014/main" id="{B1E6A0ED-7121-3A4B-9F4B-43A813AF7645}"/>
                </a:ext>
              </a:extLst>
            </p:cNvPr>
            <p:cNvSpPr txBox="1">
              <a:spLocks noChangeArrowheads="1"/>
            </p:cNvSpPr>
            <p:nvPr/>
          </p:nvSpPr>
          <p:spPr bwMode="auto">
            <a:xfrm>
              <a:off x="6093533" y="4025124"/>
              <a:ext cx="15382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 Size 4</a:t>
              </a:r>
            </a:p>
          </p:txBody>
        </p:sp>
      </p:grpSp>
      <p:sp>
        <p:nvSpPr>
          <p:cNvPr id="10" name="Rectangle 9">
            <a:extLst>
              <a:ext uri="{FF2B5EF4-FFF2-40B4-BE49-F238E27FC236}">
                <a16:creationId xmlns:a16="http://schemas.microsoft.com/office/drawing/2014/main" id="{DD7844D8-2A01-A0A8-F8A9-7828605729CD}"/>
              </a:ext>
            </a:extLst>
          </p:cNvPr>
          <p:cNvSpPr/>
          <p:nvPr/>
        </p:nvSpPr>
        <p:spPr>
          <a:xfrm>
            <a:off x="8324850" y="2270690"/>
            <a:ext cx="3603625" cy="2243255"/>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1" name="Rectangle 10">
            <a:extLst>
              <a:ext uri="{FF2B5EF4-FFF2-40B4-BE49-F238E27FC236}">
                <a16:creationId xmlns:a16="http://schemas.microsoft.com/office/drawing/2014/main" id="{FD599263-CD05-D2EE-8ADD-937EB948AD5B}"/>
              </a:ext>
            </a:extLst>
          </p:cNvPr>
          <p:cNvSpPr/>
          <p:nvPr/>
        </p:nvSpPr>
        <p:spPr>
          <a:xfrm>
            <a:off x="8323262" y="4635162"/>
            <a:ext cx="3602037" cy="1287801"/>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7" name="TextBox 26">
            <a:extLst>
              <a:ext uri="{FF2B5EF4-FFF2-40B4-BE49-F238E27FC236}">
                <a16:creationId xmlns:a16="http://schemas.microsoft.com/office/drawing/2014/main" id="{6E138D9F-CBCA-25BD-25BF-309790950BB0}"/>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21" name="TextBox 27">
            <a:extLst>
              <a:ext uri="{FF2B5EF4-FFF2-40B4-BE49-F238E27FC236}">
                <a16:creationId xmlns:a16="http://schemas.microsoft.com/office/drawing/2014/main" id="{7063FAAE-517A-DEB5-A839-C53646A9968C}"/>
              </a:ext>
            </a:extLst>
          </p:cNvPr>
          <p:cNvSpPr txBox="1">
            <a:spLocks noChangeArrowheads="1"/>
          </p:cNvSpPr>
          <p:nvPr/>
        </p:nvSpPr>
        <p:spPr bwMode="auto">
          <a:xfrm>
            <a:off x="8477080" y="4857494"/>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23" name="Rectangle 22">
            <a:extLst>
              <a:ext uri="{FF2B5EF4-FFF2-40B4-BE49-F238E27FC236}">
                <a16:creationId xmlns:a16="http://schemas.microsoft.com/office/drawing/2014/main" id="{4855785B-4C10-0D55-E0B4-5EE7EF14EBAA}"/>
              </a:ext>
            </a:extLst>
          </p:cNvPr>
          <p:cNvSpPr/>
          <p:nvPr/>
        </p:nvSpPr>
        <p:spPr>
          <a:xfrm>
            <a:off x="8324850" y="4635162"/>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26" name="TextBox 30">
            <a:extLst>
              <a:ext uri="{FF2B5EF4-FFF2-40B4-BE49-F238E27FC236}">
                <a16:creationId xmlns:a16="http://schemas.microsoft.com/office/drawing/2014/main" id="{63CF1376-2A45-9047-1BA8-7571F544A5F8}"/>
              </a:ext>
            </a:extLst>
          </p:cNvPr>
          <p:cNvSpPr txBox="1">
            <a:spLocks noChangeArrowheads="1"/>
          </p:cNvSpPr>
          <p:nvPr/>
        </p:nvSpPr>
        <p:spPr bwMode="auto">
          <a:xfrm>
            <a:off x="8477080" y="285012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the preset arrows provided in the Elements section.</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straight lines and right angles to connect objects wherever possible.</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In the instance where right angles are not possible, you may use a diagonal line as provided.</a:t>
            </a:r>
          </a:p>
        </p:txBody>
      </p:sp>
      <p:sp>
        <p:nvSpPr>
          <p:cNvPr id="27" name="TextBox 31">
            <a:extLst>
              <a:ext uri="{FF2B5EF4-FFF2-40B4-BE49-F238E27FC236}">
                <a16:creationId xmlns:a16="http://schemas.microsoft.com/office/drawing/2014/main" id="{1218E815-94A8-A3DC-5506-B1E21E3DC18F}"/>
              </a:ext>
            </a:extLst>
          </p:cNvPr>
          <p:cNvSpPr txBox="1">
            <a:spLocks noChangeArrowheads="1"/>
          </p:cNvSpPr>
          <p:nvPr/>
        </p:nvSpPr>
        <p:spPr bwMode="auto">
          <a:xfrm>
            <a:off x="8472318" y="5216201"/>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anything beside preset or default arrows.</a:t>
            </a:r>
          </a:p>
        </p:txBody>
      </p:sp>
      <p:sp>
        <p:nvSpPr>
          <p:cNvPr id="30" name="Rectangle 29">
            <a:extLst>
              <a:ext uri="{FF2B5EF4-FFF2-40B4-BE49-F238E27FC236}">
                <a16:creationId xmlns:a16="http://schemas.microsoft.com/office/drawing/2014/main" id="{1CC63087-B385-8C8E-2027-D167FD8B91AC}"/>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grpSp>
        <p:nvGrpSpPr>
          <p:cNvPr id="2" name="Group 1">
            <a:extLst>
              <a:ext uri="{FF2B5EF4-FFF2-40B4-BE49-F238E27FC236}">
                <a16:creationId xmlns:a16="http://schemas.microsoft.com/office/drawing/2014/main" id="{2D159CEE-AB11-FB46-5E98-908D869FA9AD}"/>
              </a:ext>
            </a:extLst>
          </p:cNvPr>
          <p:cNvGrpSpPr/>
          <p:nvPr/>
        </p:nvGrpSpPr>
        <p:grpSpPr>
          <a:xfrm>
            <a:off x="827109" y="3758424"/>
            <a:ext cx="2679679" cy="1315287"/>
            <a:chOff x="827109" y="4245373"/>
            <a:chExt cx="2679679" cy="1315287"/>
          </a:xfrm>
        </p:grpSpPr>
        <p:cxnSp>
          <p:nvCxnSpPr>
            <p:cNvPr id="12" name="Straight Arrow Connector 11">
              <a:extLst>
                <a:ext uri="{FF2B5EF4-FFF2-40B4-BE49-F238E27FC236}">
                  <a16:creationId xmlns:a16="http://schemas.microsoft.com/office/drawing/2014/main" id="{B6EC9781-17D1-F340-A455-9354AC76ABFC}"/>
                </a:ext>
              </a:extLst>
            </p:cNvPr>
            <p:cNvCxnSpPr>
              <a:cxnSpLocks/>
            </p:cNvCxnSpPr>
            <p:nvPr/>
          </p:nvCxnSpPr>
          <p:spPr>
            <a:xfrm>
              <a:off x="923925" y="4969273"/>
              <a:ext cx="1646238"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AC08C5-3561-1540-84DC-9D65E4AE51AB}"/>
                </a:ext>
              </a:extLst>
            </p:cNvPr>
            <p:cNvCxnSpPr/>
            <p:nvPr/>
          </p:nvCxnSpPr>
          <p:spPr>
            <a:xfrm>
              <a:off x="923925" y="4588273"/>
              <a:ext cx="1646238"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00D47F-3D37-0845-84DB-830DDB3A9E9B}"/>
                </a:ext>
              </a:extLst>
            </p:cNvPr>
            <p:cNvCxnSpPr/>
            <p:nvPr/>
          </p:nvCxnSpPr>
          <p:spPr>
            <a:xfrm>
              <a:off x="923925" y="4245373"/>
              <a:ext cx="1646238"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D9CBDDC-A949-3571-6A0F-7C415E498673}"/>
                </a:ext>
              </a:extLst>
            </p:cNvPr>
            <p:cNvPicPr>
              <a:picLocks noChangeAspect="1"/>
            </p:cNvPicPr>
            <p:nvPr/>
          </p:nvPicPr>
          <p:blipFill>
            <a:blip r:embed="rId2"/>
            <a:stretch>
              <a:fillRect/>
            </a:stretch>
          </p:blipFill>
          <p:spPr>
            <a:xfrm>
              <a:off x="827109" y="5215576"/>
              <a:ext cx="1851817" cy="269393"/>
            </a:xfrm>
            <a:prstGeom prst="rect">
              <a:avLst/>
            </a:prstGeom>
          </p:spPr>
        </p:pic>
        <p:grpSp>
          <p:nvGrpSpPr>
            <p:cNvPr id="6" name="Group 5">
              <a:extLst>
                <a:ext uri="{FF2B5EF4-FFF2-40B4-BE49-F238E27FC236}">
                  <a16:creationId xmlns:a16="http://schemas.microsoft.com/office/drawing/2014/main" id="{F28BA989-C98B-2758-18AE-9E3597A850C3}"/>
                </a:ext>
              </a:extLst>
            </p:cNvPr>
            <p:cNvGrpSpPr/>
            <p:nvPr/>
          </p:nvGrpSpPr>
          <p:grpSpPr>
            <a:xfrm>
              <a:off x="2346325" y="5216172"/>
              <a:ext cx="1160463" cy="344488"/>
              <a:chOff x="2346325" y="5080000"/>
              <a:chExt cx="1160463" cy="344488"/>
            </a:xfrm>
          </p:grpSpPr>
          <p:sp>
            <p:nvSpPr>
              <p:cNvPr id="7" name="Rectangle 6">
                <a:extLst>
                  <a:ext uri="{FF2B5EF4-FFF2-40B4-BE49-F238E27FC236}">
                    <a16:creationId xmlns:a16="http://schemas.microsoft.com/office/drawing/2014/main" id="{3286448E-057A-1962-8283-1A033BEC8EF6}"/>
                  </a:ext>
                </a:extLst>
              </p:cNvPr>
              <p:cNvSpPr/>
              <p:nvPr/>
            </p:nvSpPr>
            <p:spPr>
              <a:xfrm>
                <a:off x="2413000" y="5080000"/>
                <a:ext cx="285750" cy="266700"/>
              </a:xfrm>
              <a:prstGeom prst="rect">
                <a:avLst/>
              </a:prstGeom>
              <a:no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a:solidFill>
                    <a:schemeClr val="accent3"/>
                  </a:solidFill>
                </a:endParaRPr>
              </a:p>
            </p:txBody>
          </p:sp>
          <p:cxnSp>
            <p:nvCxnSpPr>
              <p:cNvPr id="9" name="Straight Arrow Connector 8">
                <a:extLst>
                  <a:ext uri="{FF2B5EF4-FFF2-40B4-BE49-F238E27FC236}">
                    <a16:creationId xmlns:a16="http://schemas.microsoft.com/office/drawing/2014/main" id="{FDCD0B36-8FA4-8B2C-7570-F0BBA2810091}"/>
                  </a:ext>
                </a:extLst>
              </p:cNvPr>
              <p:cNvCxnSpPr/>
              <p:nvPr/>
            </p:nvCxnSpPr>
            <p:spPr>
              <a:xfrm>
                <a:off x="2346325" y="5424488"/>
                <a:ext cx="412750" cy="0"/>
              </a:xfrm>
              <a:prstGeom prst="straightConnector1">
                <a:avLst/>
              </a:prstGeom>
              <a:ln w="12700">
                <a:solidFill>
                  <a:schemeClr val="accent3"/>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 name="TextBox 16">
                <a:extLst>
                  <a:ext uri="{FF2B5EF4-FFF2-40B4-BE49-F238E27FC236}">
                    <a16:creationId xmlns:a16="http://schemas.microsoft.com/office/drawing/2014/main" id="{BBB44F3C-045B-5DBE-3DCC-73E70EF71834}"/>
                  </a:ext>
                </a:extLst>
              </p:cNvPr>
              <p:cNvSpPr txBox="1">
                <a:spLocks noChangeArrowheads="1"/>
              </p:cNvSpPr>
              <p:nvPr/>
            </p:nvSpPr>
            <p:spPr bwMode="auto">
              <a:xfrm>
                <a:off x="2698750" y="5083175"/>
                <a:ext cx="808038" cy="2619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100">
                    <a:solidFill>
                      <a:schemeClr val="accent3"/>
                    </a:solidFill>
                    <a:latin typeface="Arial" panose="020B0604020202020204" pitchFamily="34" charset="0"/>
                    <a:cs typeface="Arial" panose="020B0604020202020204" pitchFamily="34" charset="0"/>
                  </a:rPr>
                  <a:t>Hold Shift</a:t>
                </a:r>
              </a:p>
            </p:txBody>
          </p:sp>
        </p:grpSp>
      </p:grpSp>
      <p:sp>
        <p:nvSpPr>
          <p:cNvPr id="3" name="Slide Number Placeholder 2">
            <a:extLst>
              <a:ext uri="{FF2B5EF4-FFF2-40B4-BE49-F238E27FC236}">
                <a16:creationId xmlns:a16="http://schemas.microsoft.com/office/drawing/2014/main" id="{339A1B06-4146-830F-0833-1F4E406E72FA}"/>
              </a:ext>
            </a:extLst>
          </p:cNvPr>
          <p:cNvSpPr>
            <a:spLocks noGrp="1"/>
          </p:cNvSpPr>
          <p:nvPr>
            <p:ph type="sldNum" sz="quarter" idx="22"/>
          </p:nvPr>
        </p:nvSpPr>
        <p:spPr/>
        <p:txBody>
          <a:bodyPr/>
          <a:lstStyle/>
          <a:p>
            <a:fld id="{EB4B8DE2-A4E8-46E4-8BBF-D75455EFF32C}" type="slidenum">
              <a:rPr lang="en-US" smtClean="0"/>
              <a:pPr/>
              <a:t>18</a:t>
            </a:fld>
            <a:endParaRPr lang="en-US"/>
          </a:p>
        </p:txBody>
      </p:sp>
      <p:sp>
        <p:nvSpPr>
          <p:cNvPr id="15" name="Footer Placeholder 14">
            <a:extLst>
              <a:ext uri="{FF2B5EF4-FFF2-40B4-BE49-F238E27FC236}">
                <a16:creationId xmlns:a16="http://schemas.microsoft.com/office/drawing/2014/main" id="{E303F93F-63D5-7F37-3B43-22DF1BDD75B9}"/>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117245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Icon Labels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5" y="1149350"/>
            <a:ext cx="11139540" cy="984250"/>
          </a:xfrm>
        </p:spPr>
        <p:txBody>
          <a:bodyPr/>
          <a:lstStyle/>
          <a:p>
            <a:r>
              <a:rPr lang="en-US">
                <a:effectLst/>
                <a:latin typeface="Helvetica Neue" panose="02000503000000020004" pitchFamily="2" charset="0"/>
              </a:rPr>
              <a:t>The icon and label are separated to allow for adjustment or abbreviation. All label text should be 12pt Arial throughout the diagram. General icons are flexible and their labels can be customized for your use-case. For example, the general “User” icon for Storage can also be used as “Profile” for Games.</a:t>
            </a:r>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299" y="2273300"/>
            <a:ext cx="7923214" cy="3819590"/>
          </a:xfrm>
        </p:spPr>
        <p:txBody>
          <a:bodyPr>
            <a:normAutofit/>
          </a:bodyPr>
          <a:lstStyle/>
          <a:p>
            <a:pPr eaLnBrk="1" hangingPunct="1"/>
            <a:r>
              <a:rPr lang="en-US" altLang="en-US" b="1"/>
              <a:t>Name wrapping and line breaks</a:t>
            </a:r>
          </a:p>
          <a:p>
            <a:pPr eaLnBrk="1" hangingPunct="1"/>
            <a:r>
              <a:rPr lang="en-US" altLang="en-US" sz="1400"/>
              <a:t>AWS service names must fit on no more than two lines. AWS or Amazon should always be accompanied by the service name. Lines should never break mid-word.</a:t>
            </a: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br>
              <a:rPr lang="en-US" altLang="en-US" sz="1400"/>
            </a:br>
            <a:r>
              <a:rPr lang="en-US" altLang="en-US" b="1"/>
              <a:t>Short forms</a:t>
            </a:r>
          </a:p>
          <a:p>
            <a:pPr eaLnBrk="1" hangingPunct="1"/>
            <a:r>
              <a:rPr lang="en-US" altLang="en-US" sz="1400" spc="-20"/>
              <a:t>To save space when using a service multiple times in a diagram, you may use the short service forms instead of the full name. For example, Amazon EC2, instead of Amazon Elastic Compute Cloud.</a:t>
            </a:r>
          </a:p>
        </p:txBody>
      </p:sp>
      <p:sp>
        <p:nvSpPr>
          <p:cNvPr id="54276" name="TextBox 6">
            <a:extLst>
              <a:ext uri="{FF2B5EF4-FFF2-40B4-BE49-F238E27FC236}">
                <a16:creationId xmlns:a16="http://schemas.microsoft.com/office/drawing/2014/main" id="{44947769-078B-8A4D-90DF-5B6FC03ABCA3}"/>
              </a:ext>
            </a:extLst>
          </p:cNvPr>
          <p:cNvSpPr txBox="1">
            <a:spLocks noChangeArrowheads="1"/>
          </p:cNvSpPr>
          <p:nvPr/>
        </p:nvSpPr>
        <p:spPr bwMode="auto">
          <a:xfrm>
            <a:off x="349250" y="4133001"/>
            <a:ext cx="199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78" name="TextBox 8">
            <a:extLst>
              <a:ext uri="{FF2B5EF4-FFF2-40B4-BE49-F238E27FC236}">
                <a16:creationId xmlns:a16="http://schemas.microsoft.com/office/drawing/2014/main" id="{00B7094F-F7B5-3F41-AC50-B0C92F028EBE}"/>
              </a:ext>
            </a:extLst>
          </p:cNvPr>
          <p:cNvSpPr txBox="1">
            <a:spLocks noChangeArrowheads="1"/>
          </p:cNvSpPr>
          <p:nvPr/>
        </p:nvSpPr>
        <p:spPr bwMode="auto">
          <a:xfrm>
            <a:off x="2616200" y="4128147"/>
            <a:ext cx="199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err="1">
                <a:solidFill>
                  <a:srgbClr val="000000"/>
                </a:solidFill>
                <a:latin typeface="Arial" panose="020B0604020202020204" pitchFamily="34" charset="0"/>
                <a:ea typeface="Amazon Ember" panose="020B0603020204020204" pitchFamily="34" charset="0"/>
                <a:cs typeface="Arial" panose="020B0604020202020204" pitchFamily="34" charset="0"/>
              </a:rPr>
              <a:t>QuickSight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0" name="TextBox 10">
            <a:extLst>
              <a:ext uri="{FF2B5EF4-FFF2-40B4-BE49-F238E27FC236}">
                <a16:creationId xmlns:a16="http://schemas.microsoft.com/office/drawing/2014/main" id="{FCD2E687-8E08-6048-8F6B-861662DC9B39}"/>
              </a:ext>
            </a:extLst>
          </p:cNvPr>
          <p:cNvSpPr txBox="1">
            <a:spLocks noChangeArrowheads="1"/>
          </p:cNvSpPr>
          <p:nvPr/>
        </p:nvSpPr>
        <p:spPr bwMode="auto">
          <a:xfrm>
            <a:off x="5154613" y="4123774"/>
            <a:ext cx="19954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Amazon </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Quick-</a:t>
            </a:r>
            <a:b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br>
            <a:r>
              <a:rPr lang="en-US" altLang="en-US" sz="1200">
                <a:solidFill>
                  <a:srgbClr val="000000"/>
                </a:solidFill>
                <a:latin typeface="Arial" panose="020B0604020202020204" pitchFamily="34" charset="0"/>
                <a:ea typeface="Amazon Ember" panose="020B0603020204020204" pitchFamily="34" charset="0"/>
                <a:cs typeface="Arial" panose="020B0604020202020204" pitchFamily="34" charset="0"/>
              </a:rPr>
              <a:t>Sight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282" name="TextBox 12">
            <a:extLst>
              <a:ext uri="{FF2B5EF4-FFF2-40B4-BE49-F238E27FC236}">
                <a16:creationId xmlns:a16="http://schemas.microsoft.com/office/drawing/2014/main" id="{C7A57F65-D719-114C-A08E-E39AC062EB9E}"/>
              </a:ext>
            </a:extLst>
          </p:cNvPr>
          <p:cNvSpPr txBox="1">
            <a:spLocks noChangeArrowheads="1"/>
          </p:cNvSpPr>
          <p:nvPr/>
        </p:nvSpPr>
        <p:spPr bwMode="auto">
          <a:xfrm>
            <a:off x="4833938" y="4710851"/>
            <a:ext cx="263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chemeClr val="accent3"/>
                </a:solidFill>
                <a:latin typeface="Arial" panose="020B0604020202020204" pitchFamily="34" charset="0"/>
                <a:cs typeface="Arial" panose="020B0604020202020204" pitchFamily="34" charset="0"/>
              </a:rPr>
              <a:t>Lines should never break mid-word, and should fit on two lines max.</a:t>
            </a:r>
          </a:p>
        </p:txBody>
      </p:sp>
      <p:sp>
        <p:nvSpPr>
          <p:cNvPr id="54283" name="TextBox 13">
            <a:extLst>
              <a:ext uri="{FF2B5EF4-FFF2-40B4-BE49-F238E27FC236}">
                <a16:creationId xmlns:a16="http://schemas.microsoft.com/office/drawing/2014/main" id="{C5B99C62-084E-F244-8706-4156F4C71DD9}"/>
              </a:ext>
            </a:extLst>
          </p:cNvPr>
          <p:cNvSpPr txBox="1">
            <a:spLocks noChangeArrowheads="1"/>
          </p:cNvSpPr>
          <p:nvPr/>
        </p:nvSpPr>
        <p:spPr bwMode="auto">
          <a:xfrm>
            <a:off x="2490788" y="4571151"/>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000">
                <a:solidFill>
                  <a:schemeClr val="accent3"/>
                </a:solidFill>
                <a:latin typeface="Arial" panose="020B0604020202020204" pitchFamily="34" charset="0"/>
                <a:cs typeface="Arial" panose="020B0604020202020204" pitchFamily="34" charset="0"/>
              </a:rPr>
              <a:t>Amazon should be on the same line as the first word in the service name.</a:t>
            </a:r>
          </a:p>
        </p:txBody>
      </p:sp>
      <p:sp>
        <p:nvSpPr>
          <p:cNvPr id="15" name="Multiply 14">
            <a:extLst>
              <a:ext uri="{FF2B5EF4-FFF2-40B4-BE49-F238E27FC236}">
                <a16:creationId xmlns:a16="http://schemas.microsoft.com/office/drawing/2014/main" id="{F1985476-B932-2B4F-AA11-D82863F46FB3}"/>
              </a:ext>
            </a:extLst>
          </p:cNvPr>
          <p:cNvSpPr/>
          <p:nvPr/>
        </p:nvSpPr>
        <p:spPr>
          <a:xfrm>
            <a:off x="2601913" y="3271654"/>
            <a:ext cx="401637"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6" name="Multiply 15">
            <a:extLst>
              <a:ext uri="{FF2B5EF4-FFF2-40B4-BE49-F238E27FC236}">
                <a16:creationId xmlns:a16="http://schemas.microsoft.com/office/drawing/2014/main" id="{9947D5B7-E10E-9B4A-A8B3-0F07242F8DD0}"/>
              </a:ext>
            </a:extLst>
          </p:cNvPr>
          <p:cNvSpPr/>
          <p:nvPr/>
        </p:nvSpPr>
        <p:spPr>
          <a:xfrm>
            <a:off x="5216525" y="3271654"/>
            <a:ext cx="400050" cy="401638"/>
          </a:xfrm>
          <a:prstGeom prst="mathMultiply">
            <a:avLst>
              <a:gd name="adj1" fmla="val 15513"/>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sp>
        <p:nvSpPr>
          <p:cNvPr id="17" name="L-Shape 16">
            <a:extLst>
              <a:ext uri="{FF2B5EF4-FFF2-40B4-BE49-F238E27FC236}">
                <a16:creationId xmlns:a16="http://schemas.microsoft.com/office/drawing/2014/main" id="{53FE25F3-C2FC-734C-934D-AC88A6F69DB5}"/>
              </a:ext>
            </a:extLst>
          </p:cNvPr>
          <p:cNvSpPr/>
          <p:nvPr/>
        </p:nvSpPr>
        <p:spPr>
          <a:xfrm rot="19322906">
            <a:off x="419100" y="3368492"/>
            <a:ext cx="325438" cy="158750"/>
          </a:xfrm>
          <a:prstGeom prst="corner">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a:lstStyle/>
          <a:p>
            <a:pPr eaLnBrk="1" fontAlgn="auto" hangingPunct="1">
              <a:spcBef>
                <a:spcPts val="0"/>
              </a:spcBef>
              <a:spcAft>
                <a:spcPts val="0"/>
              </a:spcAft>
              <a:defRPr/>
            </a:pPr>
            <a:endParaRPr lang="en-US" sz="1200">
              <a:solidFill>
                <a:schemeClr val="tx2"/>
              </a:solidFill>
            </a:endParaRPr>
          </a:p>
        </p:txBody>
      </p:sp>
      <p:pic>
        <p:nvPicPr>
          <p:cNvPr id="26" name="Graphic 7">
            <a:extLst>
              <a:ext uri="{FF2B5EF4-FFF2-40B4-BE49-F238E27FC236}">
                <a16:creationId xmlns:a16="http://schemas.microsoft.com/office/drawing/2014/main" id="{1A2901D3-4EAF-D140-8CBA-5C770490AD0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6520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7">
            <a:extLst>
              <a:ext uri="{FF2B5EF4-FFF2-40B4-BE49-F238E27FC236}">
                <a16:creationId xmlns:a16="http://schemas.microsoft.com/office/drawing/2014/main" id="{B1FE5658-2F89-5846-88C6-499BE13979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3232150"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05ADBEE0-D462-4343-9048-23D9CB97020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71356" y="336465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11E0C5E-6B6A-61A2-0D26-40CB487548D9}"/>
              </a:ext>
            </a:extLst>
          </p:cNvPr>
          <p:cNvSpPr/>
          <p:nvPr/>
        </p:nvSpPr>
        <p:spPr>
          <a:xfrm>
            <a:off x="8324850" y="2270691"/>
            <a:ext cx="3603625" cy="127700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 name="Rectangle 4">
            <a:extLst>
              <a:ext uri="{FF2B5EF4-FFF2-40B4-BE49-F238E27FC236}">
                <a16:creationId xmlns:a16="http://schemas.microsoft.com/office/drawing/2014/main" id="{C257C809-0ACC-99D8-2653-4B6AF582E489}"/>
              </a:ext>
            </a:extLst>
          </p:cNvPr>
          <p:cNvSpPr/>
          <p:nvPr/>
        </p:nvSpPr>
        <p:spPr>
          <a:xfrm>
            <a:off x="8323262" y="3645029"/>
            <a:ext cx="3602037" cy="2277933"/>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6CCC625-244E-739F-CC35-197910B146BB}"/>
              </a:ext>
            </a:extLst>
          </p:cNvPr>
          <p:cNvSpPr txBox="1">
            <a:spLocks noChangeArrowheads="1"/>
          </p:cNvSpPr>
          <p:nvPr/>
        </p:nvSpPr>
        <p:spPr bwMode="auto">
          <a:xfrm>
            <a:off x="8481842" y="249452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7" name="TextBox 27">
            <a:extLst>
              <a:ext uri="{FF2B5EF4-FFF2-40B4-BE49-F238E27FC236}">
                <a16:creationId xmlns:a16="http://schemas.microsoft.com/office/drawing/2014/main" id="{F341766A-0385-5CF9-7A1A-441C0198C29B}"/>
              </a:ext>
            </a:extLst>
          </p:cNvPr>
          <p:cNvSpPr txBox="1">
            <a:spLocks noChangeArrowheads="1"/>
          </p:cNvSpPr>
          <p:nvPr/>
        </p:nvSpPr>
        <p:spPr bwMode="auto">
          <a:xfrm>
            <a:off x="8477080" y="3867362"/>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9" name="Rectangle 8">
            <a:extLst>
              <a:ext uri="{FF2B5EF4-FFF2-40B4-BE49-F238E27FC236}">
                <a16:creationId xmlns:a16="http://schemas.microsoft.com/office/drawing/2014/main" id="{AA8DEAEF-1B7B-89D0-D2DB-FED04C26F8E0}"/>
              </a:ext>
            </a:extLst>
          </p:cNvPr>
          <p:cNvSpPr/>
          <p:nvPr/>
        </p:nvSpPr>
        <p:spPr>
          <a:xfrm>
            <a:off x="8324850" y="3645030"/>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TextBox 30">
            <a:extLst>
              <a:ext uri="{FF2B5EF4-FFF2-40B4-BE49-F238E27FC236}">
                <a16:creationId xmlns:a16="http://schemas.microsoft.com/office/drawing/2014/main" id="{69768D82-AD63-3505-7B82-E29DDF2FA825}"/>
              </a:ext>
            </a:extLst>
          </p:cNvPr>
          <p:cNvSpPr txBox="1">
            <a:spLocks noChangeArrowheads="1"/>
          </p:cNvSpPr>
          <p:nvPr/>
        </p:nvSpPr>
        <p:spPr bwMode="auto">
          <a:xfrm>
            <a:off x="8477080" y="2850129"/>
            <a:ext cx="337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after the second word in the service name if necessary.</a:t>
            </a:r>
          </a:p>
        </p:txBody>
      </p:sp>
      <p:sp>
        <p:nvSpPr>
          <p:cNvPr id="11" name="TextBox 31">
            <a:extLst>
              <a:ext uri="{FF2B5EF4-FFF2-40B4-BE49-F238E27FC236}">
                <a16:creationId xmlns:a16="http://schemas.microsoft.com/office/drawing/2014/main" id="{3AAC52E6-EAE4-47A4-C176-69910E7A7764}"/>
              </a:ext>
            </a:extLst>
          </p:cNvPr>
          <p:cNvSpPr txBox="1">
            <a:spLocks noChangeArrowheads="1"/>
          </p:cNvSpPr>
          <p:nvPr/>
        </p:nvSpPr>
        <p:spPr bwMode="auto">
          <a:xfrm>
            <a:off x="8472318" y="4226069"/>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short forms without first mentioning the full service name somewhere in the document.</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Duplicate short forms for different services, such as ELB for Elastic Beanstalk and Elastic Load Balancing.</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Break a line in the middle of a word.</a:t>
            </a:r>
          </a:p>
        </p:txBody>
      </p:sp>
      <p:sp>
        <p:nvSpPr>
          <p:cNvPr id="12" name="Rectangle 11">
            <a:extLst>
              <a:ext uri="{FF2B5EF4-FFF2-40B4-BE49-F238E27FC236}">
                <a16:creationId xmlns:a16="http://schemas.microsoft.com/office/drawing/2014/main" id="{C23C83E4-0E1C-AC23-EE0D-1D0BDAC13BC3}"/>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 name="Slide Number Placeholder 2">
            <a:extLst>
              <a:ext uri="{FF2B5EF4-FFF2-40B4-BE49-F238E27FC236}">
                <a16:creationId xmlns:a16="http://schemas.microsoft.com/office/drawing/2014/main" id="{1A563392-CB4E-3A75-A92F-5D2B5BC22899}"/>
              </a:ext>
            </a:extLst>
          </p:cNvPr>
          <p:cNvSpPr>
            <a:spLocks noGrp="1"/>
          </p:cNvSpPr>
          <p:nvPr>
            <p:ph type="sldNum" sz="quarter" idx="22"/>
          </p:nvPr>
        </p:nvSpPr>
        <p:spPr/>
        <p:txBody>
          <a:bodyPr/>
          <a:lstStyle/>
          <a:p>
            <a:fld id="{EB4B8DE2-A4E8-46E4-8BBF-D75455EFF32C}" type="slidenum">
              <a:rPr lang="en-US" smtClean="0"/>
              <a:pPr/>
              <a:t>19</a:t>
            </a:fld>
            <a:endParaRPr lang="en-US"/>
          </a:p>
        </p:txBody>
      </p:sp>
      <p:sp>
        <p:nvSpPr>
          <p:cNvPr id="13" name="Footer Placeholder 12">
            <a:extLst>
              <a:ext uri="{FF2B5EF4-FFF2-40B4-BE49-F238E27FC236}">
                <a16:creationId xmlns:a16="http://schemas.microsoft.com/office/drawing/2014/main" id="{192D8657-6A88-698F-F79F-81538C4AF79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511067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F3E09C2-CA0C-6F52-2EDA-C84BC8C3A9B8}"/>
              </a:ext>
            </a:extLst>
          </p:cNvPr>
          <p:cNvSpPr>
            <a:spLocks noGrp="1"/>
          </p:cNvSpPr>
          <p:nvPr>
            <p:ph type="title"/>
          </p:nvPr>
        </p:nvSpPr>
        <p:spPr/>
        <p:txBody>
          <a:bodyPr/>
          <a:lstStyle/>
          <a:p>
            <a:r>
              <a:rPr lang="en-US" altLang="en-US" dirty="0"/>
              <a:t>Release </a:t>
            </a:r>
            <a:r>
              <a:rPr lang="en-US" dirty="0"/>
              <a:t>16-2023.04.28</a:t>
            </a:r>
            <a:r>
              <a:rPr lang="en-US" altLang="en-US" dirty="0"/>
              <a:t>: What’s New?</a:t>
            </a:r>
            <a:endParaRPr lang="en-US" dirty="0"/>
          </a:p>
        </p:txBody>
      </p:sp>
      <p:sp>
        <p:nvSpPr>
          <p:cNvPr id="18" name="Text Placeholder 17">
            <a:extLst>
              <a:ext uri="{FF2B5EF4-FFF2-40B4-BE49-F238E27FC236}">
                <a16:creationId xmlns:a16="http://schemas.microsoft.com/office/drawing/2014/main" id="{ADA0B144-70F0-6B45-660D-0392D00ED894}"/>
              </a:ext>
            </a:extLst>
          </p:cNvPr>
          <p:cNvSpPr>
            <a:spLocks noGrp="1"/>
          </p:cNvSpPr>
          <p:nvPr>
            <p:ph type="body" sz="quarter" idx="17"/>
          </p:nvPr>
        </p:nvSpPr>
        <p:spPr>
          <a:xfrm>
            <a:off x="240583" y="1149350"/>
            <a:ext cx="11797087" cy="984250"/>
          </a:xfrm>
        </p:spPr>
        <p:txBody>
          <a:bodyPr/>
          <a:lstStyle/>
          <a:p>
            <a:r>
              <a:rPr lang="en-US" spc="-10" dirty="0"/>
              <a:t>For this release our objective was to improve and simplify the system to give our customers a better experience by </a:t>
            </a:r>
            <a:r>
              <a:rPr lang="en-US" spc="-20" dirty="0"/>
              <a:t>making our icons accessible, updating to the AWS brand</a:t>
            </a:r>
            <a:r>
              <a:rPr lang="en-US" altLang="en-US" spc="-20" dirty="0"/>
              <a:t>’</a:t>
            </a:r>
            <a:r>
              <a:rPr lang="en-US" spc="-20" dirty="0"/>
              <a:t>s new color palette, and expanding our general icons library.</a:t>
            </a:r>
          </a:p>
          <a:p>
            <a:r>
              <a:rPr lang="en-US" sz="1400" b="1" dirty="0"/>
              <a:t>Source for accessibility testing: </a:t>
            </a:r>
            <a:r>
              <a:rPr lang="en-US" sz="1400" b="1" dirty="0">
                <a:hlinkClick r:id="rId2"/>
              </a:rPr>
              <a:t>https://webaim.org/resources/contrastchecker/</a:t>
            </a:r>
            <a:endParaRPr lang="en-US" sz="1400" b="1" dirty="0"/>
          </a:p>
          <a:p>
            <a:endParaRPr lang="en-US" dirty="0"/>
          </a:p>
        </p:txBody>
      </p:sp>
      <p:sp>
        <p:nvSpPr>
          <p:cNvPr id="16" name="Text Placeholder 15">
            <a:extLst>
              <a:ext uri="{FF2B5EF4-FFF2-40B4-BE49-F238E27FC236}">
                <a16:creationId xmlns:a16="http://schemas.microsoft.com/office/drawing/2014/main" id="{0B92D0C7-5730-AEE3-A5AA-DAC61811EA98}"/>
              </a:ext>
            </a:extLst>
          </p:cNvPr>
          <p:cNvSpPr>
            <a:spLocks noGrp="1"/>
          </p:cNvSpPr>
          <p:nvPr>
            <p:ph type="body" sz="quarter" idx="18"/>
          </p:nvPr>
        </p:nvSpPr>
        <p:spPr>
          <a:xfrm>
            <a:off x="241300" y="2273300"/>
            <a:ext cx="3533995" cy="3584575"/>
          </a:xfrm>
        </p:spPr>
        <p:txBody>
          <a:bodyPr/>
          <a:lstStyle/>
          <a:p>
            <a:r>
              <a:rPr lang="en-US" b="1" dirty="0"/>
              <a:t>Accessibility </a:t>
            </a:r>
          </a:p>
          <a:p>
            <a:pPr marL="285750" indent="-285750">
              <a:buFont typeface="Arial" panose="020B0604020202020204" pitchFamily="34" charset="0"/>
              <a:buChar char="•"/>
            </a:pPr>
            <a:r>
              <a:rPr lang="en-US" sz="1400" dirty="0"/>
              <a:t>Contrast ratio for icon and line color is at least </a:t>
            </a:r>
            <a:r>
              <a:rPr lang="en-US" sz="1400" b="1" dirty="0"/>
              <a:t>3:1.</a:t>
            </a:r>
            <a:endParaRPr lang="en-US" sz="1400" dirty="0"/>
          </a:p>
          <a:p>
            <a:pPr marL="285750" indent="-285750">
              <a:buFont typeface="Arial" panose="020B0604020202020204" pitchFamily="34" charset="0"/>
              <a:buChar char="•"/>
            </a:pPr>
            <a:r>
              <a:rPr lang="en-US" sz="1400" dirty="0"/>
              <a:t>Contrast ratio for text color is at least </a:t>
            </a:r>
            <a:r>
              <a:rPr lang="en-US" sz="1400" b="1" dirty="0"/>
              <a:t>4.5:1.</a:t>
            </a:r>
            <a:endParaRPr lang="en-US" sz="1400" dirty="0"/>
          </a:p>
          <a:p>
            <a:pPr marL="285750" indent="-285750">
              <a:buFont typeface="Arial" panose="020B0604020202020204" pitchFamily="34" charset="0"/>
              <a:buChar char="•"/>
            </a:pPr>
            <a:r>
              <a:rPr lang="en-US" sz="1400" dirty="0"/>
              <a:t>Line weight is increased to </a:t>
            </a:r>
            <a:r>
              <a:rPr lang="en-US" sz="1400" b="1" dirty="0"/>
              <a:t>1.25pt </a:t>
            </a:r>
            <a:r>
              <a:rPr lang="en-US" sz="1400" dirty="0"/>
              <a:t>for better visibility.</a:t>
            </a:r>
          </a:p>
          <a:p>
            <a:pPr marL="285750" indent="-285750">
              <a:buFont typeface="Arial" panose="020B0604020202020204" pitchFamily="34" charset="0"/>
              <a:buChar char="•"/>
            </a:pPr>
            <a:r>
              <a:rPr lang="en-US" sz="1400" dirty="0"/>
              <a:t>Type size is increased to </a:t>
            </a:r>
            <a:r>
              <a:rPr lang="en-US" sz="1400" b="1" dirty="0"/>
              <a:t>12pt</a:t>
            </a:r>
            <a:r>
              <a:rPr lang="en-US" sz="1400" dirty="0"/>
              <a:t> for better visibility.</a:t>
            </a:r>
          </a:p>
          <a:p>
            <a:pPr marL="285750" indent="-285750">
              <a:buFont typeface="Arial" panose="020B0604020202020204" pitchFamily="34" charset="0"/>
              <a:buChar char="•"/>
            </a:pPr>
            <a:r>
              <a:rPr lang="en-US" sz="1400" dirty="0"/>
              <a:t>Icons no longer have gradients and elements are designed to appear on either white or black backgrounds for optimal contrast and visibility.</a:t>
            </a:r>
          </a:p>
          <a:p>
            <a:endParaRPr lang="en-US" sz="1800" dirty="0"/>
          </a:p>
          <a:p>
            <a:endParaRPr lang="en-US" sz="1800" b="1" dirty="0"/>
          </a:p>
          <a:p>
            <a:endParaRPr lang="en-US" dirty="0"/>
          </a:p>
          <a:p>
            <a:endParaRPr lang="en-US" dirty="0"/>
          </a:p>
        </p:txBody>
      </p:sp>
      <p:sp>
        <p:nvSpPr>
          <p:cNvPr id="17" name="Text Placeholder 16">
            <a:extLst>
              <a:ext uri="{FF2B5EF4-FFF2-40B4-BE49-F238E27FC236}">
                <a16:creationId xmlns:a16="http://schemas.microsoft.com/office/drawing/2014/main" id="{35603511-BBE3-F113-0B53-EE375C32D876}"/>
              </a:ext>
            </a:extLst>
          </p:cNvPr>
          <p:cNvSpPr>
            <a:spLocks noGrp="1"/>
          </p:cNvSpPr>
          <p:nvPr>
            <p:ph type="body" sz="quarter" idx="19"/>
          </p:nvPr>
        </p:nvSpPr>
        <p:spPr>
          <a:xfrm>
            <a:off x="4294189" y="2273300"/>
            <a:ext cx="3533996" cy="3584575"/>
          </a:xfrm>
        </p:spPr>
        <p:txBody>
          <a:bodyPr/>
          <a:lstStyle/>
          <a:p>
            <a:r>
              <a:rPr lang="en-US" b="1" dirty="0"/>
              <a:t>Color Palette </a:t>
            </a:r>
          </a:p>
          <a:p>
            <a:pPr marL="285750" indent="-285750">
              <a:buFont typeface="Arial" panose="020B0604020202020204" pitchFamily="34" charset="0"/>
              <a:buChar char="•"/>
            </a:pPr>
            <a:r>
              <a:rPr lang="en-US" sz="1400" dirty="0"/>
              <a:t>We updated our palette to align with the Brand Team.</a:t>
            </a:r>
          </a:p>
          <a:p>
            <a:pPr marL="285750" indent="-285750">
              <a:buFont typeface="Arial" panose="020B0604020202020204" pitchFamily="34" charset="0"/>
              <a:buChar char="•"/>
            </a:pPr>
            <a:r>
              <a:rPr lang="en-US" sz="1400" b="1" dirty="0"/>
              <a:t>Squid | </a:t>
            </a:r>
            <a:r>
              <a:rPr lang="en-US" sz="1400" dirty="0"/>
              <a:t>#232F3E </a:t>
            </a:r>
            <a:r>
              <a:rPr lang="en-US" sz="1400" b="1" dirty="0"/>
              <a:t>| </a:t>
            </a:r>
            <a:r>
              <a:rPr lang="en-US" sz="1400" dirty="0"/>
              <a:t>13.66</a:t>
            </a:r>
            <a:endParaRPr lang="en-US" sz="1400" b="1" dirty="0"/>
          </a:p>
          <a:p>
            <a:pPr marL="285750" indent="-285750">
              <a:buFont typeface="Arial" panose="020B0604020202020204" pitchFamily="34" charset="0"/>
              <a:buChar char="•"/>
            </a:pPr>
            <a:r>
              <a:rPr lang="en-US" sz="1400" b="1" dirty="0"/>
              <a:t>Galaxy | </a:t>
            </a:r>
            <a:r>
              <a:rPr lang="en-US" sz="1400" dirty="0"/>
              <a:t>#8C4FFF </a:t>
            </a:r>
            <a:r>
              <a:rPr lang="en-US" sz="1400" b="1" dirty="0"/>
              <a:t>|</a:t>
            </a:r>
            <a:r>
              <a:rPr lang="en-US" sz="1400" dirty="0"/>
              <a:t> 4.48</a:t>
            </a:r>
            <a:endParaRPr lang="en-US" sz="1400" b="1" dirty="0"/>
          </a:p>
          <a:p>
            <a:pPr marL="285750" indent="-285750">
              <a:buFont typeface="Arial" panose="020B0604020202020204" pitchFamily="34" charset="0"/>
              <a:buChar char="•"/>
            </a:pPr>
            <a:r>
              <a:rPr lang="en-US" sz="1400" b="1" dirty="0"/>
              <a:t>Nebula | </a:t>
            </a:r>
            <a:r>
              <a:rPr lang="en-US" sz="1400" dirty="0"/>
              <a:t>#C925D1 </a:t>
            </a:r>
            <a:r>
              <a:rPr lang="en-US" sz="1400" b="1" dirty="0"/>
              <a:t>|</a:t>
            </a:r>
            <a:r>
              <a:rPr lang="en-US" sz="1400" dirty="0"/>
              <a:t> 4.49</a:t>
            </a:r>
            <a:endParaRPr lang="en-US" sz="1400" b="1" dirty="0"/>
          </a:p>
          <a:p>
            <a:pPr marL="285750" indent="-285750">
              <a:buFont typeface="Arial" panose="020B0604020202020204" pitchFamily="34" charset="0"/>
              <a:buChar char="•"/>
            </a:pPr>
            <a:r>
              <a:rPr lang="en-US" sz="1400" b="1" dirty="0"/>
              <a:t>Cosmos | </a:t>
            </a:r>
            <a:r>
              <a:rPr lang="en-US" sz="1400" dirty="0"/>
              <a:t>#E7157B</a:t>
            </a:r>
            <a:r>
              <a:rPr lang="en-US" sz="1400" b="1" dirty="0"/>
              <a:t> | </a:t>
            </a:r>
            <a:r>
              <a:rPr lang="en-US" sz="1400" dirty="0"/>
              <a:t>4.38</a:t>
            </a:r>
            <a:endParaRPr lang="en-US" sz="1400" b="1" dirty="0"/>
          </a:p>
          <a:p>
            <a:pPr marL="285750" indent="-285750">
              <a:buFont typeface="Arial" panose="020B0604020202020204" pitchFamily="34" charset="0"/>
              <a:buChar char="•"/>
            </a:pPr>
            <a:r>
              <a:rPr lang="en-US" sz="1400" b="1" dirty="0"/>
              <a:t>Mars | </a:t>
            </a:r>
            <a:r>
              <a:rPr lang="en-US" sz="1400" dirty="0"/>
              <a:t>#DD344C </a:t>
            </a:r>
            <a:r>
              <a:rPr lang="en-US" sz="1400" b="1" dirty="0"/>
              <a:t>|</a:t>
            </a:r>
            <a:r>
              <a:rPr lang="en-US" sz="1400" dirty="0"/>
              <a:t> 4.49</a:t>
            </a:r>
            <a:endParaRPr lang="en-US" sz="1400" b="1" dirty="0"/>
          </a:p>
          <a:p>
            <a:pPr marL="285750" indent="-285750">
              <a:buFont typeface="Arial" panose="020B0604020202020204" pitchFamily="34" charset="0"/>
              <a:buChar char="•"/>
            </a:pPr>
            <a:r>
              <a:rPr lang="en-US" sz="1400" b="1" dirty="0"/>
              <a:t>Smile | </a:t>
            </a:r>
            <a:r>
              <a:rPr lang="en-US" sz="1400" dirty="0"/>
              <a:t>#ED7100 </a:t>
            </a:r>
            <a:r>
              <a:rPr lang="en-US" sz="1400" b="1" dirty="0"/>
              <a:t>|</a:t>
            </a:r>
            <a:r>
              <a:rPr lang="en-US" sz="1400" dirty="0"/>
              <a:t> 3.01</a:t>
            </a:r>
            <a:endParaRPr lang="en-US" sz="1400" b="1" dirty="0"/>
          </a:p>
          <a:p>
            <a:pPr marL="285750" indent="-285750">
              <a:buFont typeface="Arial" panose="020B0604020202020204" pitchFamily="34" charset="0"/>
              <a:buChar char="•"/>
            </a:pPr>
            <a:r>
              <a:rPr lang="en-US" sz="1400" b="1" dirty="0"/>
              <a:t>Endor | </a:t>
            </a:r>
            <a:r>
              <a:rPr lang="en-US" sz="1400" dirty="0"/>
              <a:t>#7AA116 </a:t>
            </a:r>
            <a:r>
              <a:rPr lang="en-US" sz="1400" b="1" dirty="0"/>
              <a:t>|</a:t>
            </a:r>
            <a:r>
              <a:rPr lang="en-US" sz="1400" dirty="0"/>
              <a:t> 3.02</a:t>
            </a:r>
            <a:endParaRPr lang="en-US" sz="1400" b="1" dirty="0"/>
          </a:p>
          <a:p>
            <a:pPr marL="285750" indent="-285750">
              <a:buFont typeface="Arial" panose="020B0604020202020204" pitchFamily="34" charset="0"/>
              <a:buChar char="•"/>
            </a:pPr>
            <a:r>
              <a:rPr lang="en-US" sz="1400" b="1" dirty="0"/>
              <a:t>Orbit | </a:t>
            </a:r>
            <a:r>
              <a:rPr lang="en-US" sz="1400" dirty="0"/>
              <a:t>#01A88D </a:t>
            </a:r>
            <a:r>
              <a:rPr lang="en-US" sz="1400" b="1" dirty="0"/>
              <a:t>|</a:t>
            </a:r>
            <a:r>
              <a:rPr lang="en-US" sz="1400" dirty="0"/>
              <a:t> 3.00</a:t>
            </a:r>
            <a:endParaRPr lang="en-US" sz="1400" b="1" dirty="0"/>
          </a:p>
        </p:txBody>
      </p:sp>
      <p:sp>
        <p:nvSpPr>
          <p:cNvPr id="19" name="Text Placeholder 18">
            <a:extLst>
              <a:ext uri="{FF2B5EF4-FFF2-40B4-BE49-F238E27FC236}">
                <a16:creationId xmlns:a16="http://schemas.microsoft.com/office/drawing/2014/main" id="{226912E0-379D-B102-C7CC-9883A4E1D1EC}"/>
              </a:ext>
            </a:extLst>
          </p:cNvPr>
          <p:cNvSpPr>
            <a:spLocks noGrp="1"/>
          </p:cNvSpPr>
          <p:nvPr>
            <p:ph type="body" sz="quarter" idx="20"/>
          </p:nvPr>
        </p:nvSpPr>
        <p:spPr>
          <a:xfrm>
            <a:off x="8326438" y="2273300"/>
            <a:ext cx="3624262" cy="3584575"/>
          </a:xfrm>
        </p:spPr>
        <p:txBody>
          <a:bodyPr/>
          <a:lstStyle/>
          <a:p>
            <a:r>
              <a:rPr lang="en-US" b="1" dirty="0"/>
              <a:t>General Icons</a:t>
            </a:r>
          </a:p>
          <a:p>
            <a:pPr marL="285750" indent="-285750">
              <a:buFont typeface="Arial" panose="020B0604020202020204" pitchFamily="34" charset="0"/>
              <a:buChar char="•"/>
            </a:pPr>
            <a:r>
              <a:rPr lang="en-US" sz="1400" dirty="0"/>
              <a:t>We have expanded our library of general icons (slides 30 and 31).</a:t>
            </a:r>
          </a:p>
          <a:p>
            <a:endParaRPr lang="en-US" dirty="0"/>
          </a:p>
        </p:txBody>
      </p:sp>
      <p:sp>
        <p:nvSpPr>
          <p:cNvPr id="7" name="Footer Placeholder 6">
            <a:extLst>
              <a:ext uri="{FF2B5EF4-FFF2-40B4-BE49-F238E27FC236}">
                <a16:creationId xmlns:a16="http://schemas.microsoft.com/office/drawing/2014/main" id="{B3D254D4-C81D-5B82-A260-B677150028B6}"/>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8" name="Slide Number Placeholder 7">
            <a:extLst>
              <a:ext uri="{FF2B5EF4-FFF2-40B4-BE49-F238E27FC236}">
                <a16:creationId xmlns:a16="http://schemas.microsoft.com/office/drawing/2014/main" id="{610CEF72-1736-2F52-6D7A-595E841AFCCC}"/>
              </a:ext>
            </a:extLst>
          </p:cNvPr>
          <p:cNvSpPr>
            <a:spLocks noGrp="1"/>
          </p:cNvSpPr>
          <p:nvPr>
            <p:ph type="sldNum" sz="quarter" idx="22"/>
          </p:nvPr>
        </p:nvSpPr>
        <p:spPr/>
        <p:txBody>
          <a:bodyPr/>
          <a:lstStyle/>
          <a:p>
            <a:fld id="{EB4B8DE2-A4E8-46E4-8BBF-D75455EFF32C}" type="slidenum">
              <a:rPr lang="en-US" smtClean="0"/>
              <a:pPr/>
              <a:t>2</a:t>
            </a:fld>
            <a:endParaRPr lang="en-US"/>
          </a:p>
        </p:txBody>
      </p:sp>
    </p:spTree>
    <p:extLst>
      <p:ext uri="{BB962C8B-B14F-4D97-AF65-F5344CB8AC3E}">
        <p14:creationId xmlns:p14="http://schemas.microsoft.com/office/powerpoint/2010/main" val="88899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B966F134-0BA9-7C4D-849C-CD16482C9073}"/>
              </a:ext>
            </a:extLst>
          </p:cNvPr>
          <p:cNvSpPr>
            <a:spLocks noGrp="1" noChangeArrowheads="1"/>
          </p:cNvSpPr>
          <p:nvPr>
            <p:ph type="title"/>
          </p:nvPr>
        </p:nvSpPr>
        <p:spPr/>
        <p:txBody>
          <a:bodyPr/>
          <a:lstStyle/>
          <a:p>
            <a:pPr eaLnBrk="1" hangingPunct="1"/>
            <a:r>
              <a:rPr lang="en-US" altLang="en-US"/>
              <a:t>Numbered Callouts</a:t>
            </a:r>
          </a:p>
        </p:txBody>
      </p:sp>
      <p:sp>
        <p:nvSpPr>
          <p:cNvPr id="54274" name="Content Placeholder 2">
            <a:extLst>
              <a:ext uri="{FF2B5EF4-FFF2-40B4-BE49-F238E27FC236}">
                <a16:creationId xmlns:a16="http://schemas.microsoft.com/office/drawing/2014/main" id="{9BA7A468-D1D0-5849-817F-9573C9E34512}"/>
              </a:ext>
            </a:extLst>
          </p:cNvPr>
          <p:cNvSpPr>
            <a:spLocks noGrp="1" noChangeArrowheads="1"/>
          </p:cNvSpPr>
          <p:nvPr>
            <p:ph type="body" sz="quarter" idx="17"/>
          </p:nvPr>
        </p:nvSpPr>
        <p:spPr>
          <a:xfrm>
            <a:off x="240584" y="1149350"/>
            <a:ext cx="11079457" cy="984250"/>
          </a:xfrm>
        </p:spPr>
        <p:txBody>
          <a:bodyPr/>
          <a:lstStyle/>
          <a:p>
            <a:pPr eaLnBrk="1" hangingPunct="1"/>
            <a:r>
              <a:rPr lang="en-US" altLang="en-US" sz="1800" spc="-10"/>
              <a:t>Use numbered callouts to draw attention to steps in a process within a diagram (as shown on slide 23). Callouts are black with bold white type so that they stand out among the colored service and resource icons in the diagram. </a:t>
            </a:r>
            <a:r>
              <a:rPr lang="en-US" sz="1800"/>
              <a:t>Consult with your team to see if you can use numbered callouts.</a:t>
            </a:r>
            <a:endParaRPr lang="en-US" altLang="en-US" sz="1800" spc="-10"/>
          </a:p>
        </p:txBody>
      </p:sp>
      <p:sp>
        <p:nvSpPr>
          <p:cNvPr id="54275" name="Content Placeholder 5">
            <a:extLst>
              <a:ext uri="{FF2B5EF4-FFF2-40B4-BE49-F238E27FC236}">
                <a16:creationId xmlns:a16="http://schemas.microsoft.com/office/drawing/2014/main" id="{96FFCCA3-03BF-2F41-9A57-8758E897D036}"/>
              </a:ext>
            </a:extLst>
          </p:cNvPr>
          <p:cNvSpPr>
            <a:spLocks noGrp="1" noChangeArrowheads="1"/>
          </p:cNvSpPr>
          <p:nvPr>
            <p:ph type="body" sz="quarter" idx="18"/>
          </p:nvPr>
        </p:nvSpPr>
        <p:spPr>
          <a:xfrm>
            <a:off x="241300" y="2273300"/>
            <a:ext cx="7048962" cy="3584575"/>
          </a:xfrm>
        </p:spPr>
        <p:txBody>
          <a:bodyPr>
            <a:normAutofit/>
          </a:bodyPr>
          <a:lstStyle/>
          <a:p>
            <a:pPr eaLnBrk="1" hangingPunct="1"/>
            <a:r>
              <a:rPr lang="en-US" altLang="en-US" sz="1800" b="1"/>
              <a:t>Large callouts</a:t>
            </a:r>
          </a:p>
          <a:p>
            <a:pPr eaLnBrk="1" hangingPunct="1"/>
            <a:r>
              <a:rPr lang="en-US" altLang="en-US" sz="1400"/>
              <a:t>For a simple diagram, you can use large callouts.</a:t>
            </a:r>
          </a:p>
          <a:p>
            <a:pPr eaLnBrk="1" hangingPunct="1"/>
            <a:endParaRPr lang="en-US" altLang="en-US" sz="1800"/>
          </a:p>
          <a:p>
            <a:pPr eaLnBrk="1" hangingPunct="1"/>
            <a:endParaRPr lang="en-US" altLang="en-US" sz="1800"/>
          </a:p>
          <a:p>
            <a:pPr eaLnBrk="1" hangingPunct="1"/>
            <a:endParaRPr lang="en-US" altLang="en-US" sz="1800"/>
          </a:p>
          <a:p>
            <a:pPr eaLnBrk="1" hangingPunct="1"/>
            <a:r>
              <a:rPr lang="en-US" altLang="en-US" sz="1800" b="1"/>
              <a:t>Small callouts</a:t>
            </a:r>
          </a:p>
          <a:p>
            <a:pPr eaLnBrk="1" hangingPunct="1"/>
            <a:r>
              <a:rPr lang="en-US" altLang="en-US" sz="1400"/>
              <a:t>For a complicated diagram, you can use small callouts.</a:t>
            </a:r>
            <a:endParaRPr lang="en-US" altLang="en-US" sz="1400" strike="sngStrike"/>
          </a:p>
        </p:txBody>
      </p:sp>
      <p:sp>
        <p:nvSpPr>
          <p:cNvPr id="29" name="Oval 28">
            <a:extLst>
              <a:ext uri="{FF2B5EF4-FFF2-40B4-BE49-F238E27FC236}">
                <a16:creationId xmlns:a16="http://schemas.microsoft.com/office/drawing/2014/main" id="{32B376D9-B77A-72E1-89D4-5B2414488011}"/>
              </a:ext>
            </a:extLst>
          </p:cNvPr>
          <p:cNvSpPr>
            <a:spLocks noChangeAspect="1"/>
          </p:cNvSpPr>
          <p:nvPr/>
        </p:nvSpPr>
        <p:spPr bwMode="auto">
          <a:xfrm>
            <a:off x="341053"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30" name="Oval 29">
            <a:extLst>
              <a:ext uri="{FF2B5EF4-FFF2-40B4-BE49-F238E27FC236}">
                <a16:creationId xmlns:a16="http://schemas.microsoft.com/office/drawing/2014/main" id="{BE10E287-C389-1DD3-B4D2-110A9056E07B}"/>
              </a:ext>
            </a:extLst>
          </p:cNvPr>
          <p:cNvSpPr>
            <a:spLocks noChangeAspect="1"/>
          </p:cNvSpPr>
          <p:nvPr/>
        </p:nvSpPr>
        <p:spPr bwMode="auto">
          <a:xfrm>
            <a:off x="835575"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31" name="Oval 30">
            <a:extLst>
              <a:ext uri="{FF2B5EF4-FFF2-40B4-BE49-F238E27FC236}">
                <a16:creationId xmlns:a16="http://schemas.microsoft.com/office/drawing/2014/main" id="{D6527860-1D92-66F8-F802-8153999D416A}"/>
              </a:ext>
            </a:extLst>
          </p:cNvPr>
          <p:cNvSpPr>
            <a:spLocks noChangeAspect="1"/>
          </p:cNvSpPr>
          <p:nvPr/>
        </p:nvSpPr>
        <p:spPr bwMode="auto">
          <a:xfrm>
            <a:off x="1330097"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sp>
        <p:nvSpPr>
          <p:cNvPr id="32" name="Oval 31">
            <a:extLst>
              <a:ext uri="{FF2B5EF4-FFF2-40B4-BE49-F238E27FC236}">
                <a16:creationId xmlns:a16="http://schemas.microsoft.com/office/drawing/2014/main" id="{FB5734C6-6BAF-ED90-2B9A-37F0A10B17FD}"/>
              </a:ext>
            </a:extLst>
          </p:cNvPr>
          <p:cNvSpPr>
            <a:spLocks noChangeAspect="1"/>
          </p:cNvSpPr>
          <p:nvPr/>
        </p:nvSpPr>
        <p:spPr bwMode="auto">
          <a:xfrm>
            <a:off x="1824619"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4</a:t>
            </a:r>
          </a:p>
        </p:txBody>
      </p:sp>
      <p:sp>
        <p:nvSpPr>
          <p:cNvPr id="33" name="Oval 32">
            <a:extLst>
              <a:ext uri="{FF2B5EF4-FFF2-40B4-BE49-F238E27FC236}">
                <a16:creationId xmlns:a16="http://schemas.microsoft.com/office/drawing/2014/main" id="{A7A94373-3612-F3B8-6E51-E964324074BE}"/>
              </a:ext>
            </a:extLst>
          </p:cNvPr>
          <p:cNvSpPr>
            <a:spLocks noChangeAspect="1"/>
          </p:cNvSpPr>
          <p:nvPr/>
        </p:nvSpPr>
        <p:spPr bwMode="auto">
          <a:xfrm>
            <a:off x="231914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5</a:t>
            </a:r>
          </a:p>
        </p:txBody>
      </p:sp>
      <p:sp>
        <p:nvSpPr>
          <p:cNvPr id="34" name="Oval 33">
            <a:extLst>
              <a:ext uri="{FF2B5EF4-FFF2-40B4-BE49-F238E27FC236}">
                <a16:creationId xmlns:a16="http://schemas.microsoft.com/office/drawing/2014/main" id="{C99CADC1-C4F1-A625-A60F-D0EC58239F67}"/>
              </a:ext>
            </a:extLst>
          </p:cNvPr>
          <p:cNvSpPr>
            <a:spLocks noChangeAspect="1"/>
          </p:cNvSpPr>
          <p:nvPr/>
        </p:nvSpPr>
        <p:spPr bwMode="auto">
          <a:xfrm>
            <a:off x="281239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6</a:t>
            </a:r>
          </a:p>
        </p:txBody>
      </p:sp>
      <p:sp>
        <p:nvSpPr>
          <p:cNvPr id="35" name="Oval 34">
            <a:extLst>
              <a:ext uri="{FF2B5EF4-FFF2-40B4-BE49-F238E27FC236}">
                <a16:creationId xmlns:a16="http://schemas.microsoft.com/office/drawing/2014/main" id="{73AD9B93-617C-DCB8-3593-0D446BD3AA8E}"/>
              </a:ext>
            </a:extLst>
          </p:cNvPr>
          <p:cNvSpPr>
            <a:spLocks noChangeAspect="1"/>
          </p:cNvSpPr>
          <p:nvPr/>
        </p:nvSpPr>
        <p:spPr bwMode="auto">
          <a:xfrm>
            <a:off x="330565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7</a:t>
            </a:r>
          </a:p>
        </p:txBody>
      </p:sp>
      <p:sp>
        <p:nvSpPr>
          <p:cNvPr id="36" name="Oval 35">
            <a:extLst>
              <a:ext uri="{FF2B5EF4-FFF2-40B4-BE49-F238E27FC236}">
                <a16:creationId xmlns:a16="http://schemas.microsoft.com/office/drawing/2014/main" id="{B8DA5EC9-566A-0C0D-2569-E7BBF62418DF}"/>
              </a:ext>
            </a:extLst>
          </p:cNvPr>
          <p:cNvSpPr>
            <a:spLocks noChangeAspect="1"/>
          </p:cNvSpPr>
          <p:nvPr/>
        </p:nvSpPr>
        <p:spPr bwMode="auto">
          <a:xfrm>
            <a:off x="3798906"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8</a:t>
            </a:r>
          </a:p>
        </p:txBody>
      </p:sp>
      <p:sp>
        <p:nvSpPr>
          <p:cNvPr id="37" name="Oval 36">
            <a:extLst>
              <a:ext uri="{FF2B5EF4-FFF2-40B4-BE49-F238E27FC236}">
                <a16:creationId xmlns:a16="http://schemas.microsoft.com/office/drawing/2014/main" id="{10EB8BD2-D09D-3967-966E-6B48F2614FBC}"/>
              </a:ext>
            </a:extLst>
          </p:cNvPr>
          <p:cNvSpPr>
            <a:spLocks noChangeAspect="1"/>
          </p:cNvSpPr>
          <p:nvPr/>
        </p:nvSpPr>
        <p:spPr bwMode="auto">
          <a:xfrm>
            <a:off x="429216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9</a:t>
            </a:r>
          </a:p>
        </p:txBody>
      </p:sp>
      <p:sp>
        <p:nvSpPr>
          <p:cNvPr id="38" name="Oval 37">
            <a:extLst>
              <a:ext uri="{FF2B5EF4-FFF2-40B4-BE49-F238E27FC236}">
                <a16:creationId xmlns:a16="http://schemas.microsoft.com/office/drawing/2014/main" id="{67305BEA-676C-EA48-1F35-D951F3268E7E}"/>
              </a:ext>
            </a:extLst>
          </p:cNvPr>
          <p:cNvSpPr>
            <a:spLocks noChangeAspect="1"/>
          </p:cNvSpPr>
          <p:nvPr/>
        </p:nvSpPr>
        <p:spPr bwMode="auto">
          <a:xfrm>
            <a:off x="4781981" y="3264408"/>
            <a:ext cx="329184" cy="329184"/>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10</a:t>
            </a:r>
          </a:p>
        </p:txBody>
      </p:sp>
      <p:sp>
        <p:nvSpPr>
          <p:cNvPr id="40" name="Oval 39">
            <a:extLst>
              <a:ext uri="{FF2B5EF4-FFF2-40B4-BE49-F238E27FC236}">
                <a16:creationId xmlns:a16="http://schemas.microsoft.com/office/drawing/2014/main" id="{B2AFB281-45AE-63BB-BC99-9621EEBDB728}"/>
              </a:ext>
            </a:extLst>
          </p:cNvPr>
          <p:cNvSpPr>
            <a:spLocks noChangeAspect="1"/>
          </p:cNvSpPr>
          <p:nvPr/>
        </p:nvSpPr>
        <p:spPr bwMode="auto">
          <a:xfrm>
            <a:off x="341053"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a:t>
            </a:r>
          </a:p>
        </p:txBody>
      </p:sp>
      <p:sp>
        <p:nvSpPr>
          <p:cNvPr id="41" name="Oval 40">
            <a:extLst>
              <a:ext uri="{FF2B5EF4-FFF2-40B4-BE49-F238E27FC236}">
                <a16:creationId xmlns:a16="http://schemas.microsoft.com/office/drawing/2014/main" id="{04620FDF-00DD-77DE-C95D-4DE39C17EB2C}"/>
              </a:ext>
            </a:extLst>
          </p:cNvPr>
          <p:cNvSpPr>
            <a:spLocks noChangeAspect="1"/>
          </p:cNvSpPr>
          <p:nvPr/>
        </p:nvSpPr>
        <p:spPr bwMode="auto">
          <a:xfrm>
            <a:off x="835575"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2</a:t>
            </a:r>
          </a:p>
        </p:txBody>
      </p:sp>
      <p:sp>
        <p:nvSpPr>
          <p:cNvPr id="42" name="Oval 41">
            <a:extLst>
              <a:ext uri="{FF2B5EF4-FFF2-40B4-BE49-F238E27FC236}">
                <a16:creationId xmlns:a16="http://schemas.microsoft.com/office/drawing/2014/main" id="{06CA2ECE-73A0-9958-2C19-5578035CF0CA}"/>
              </a:ext>
            </a:extLst>
          </p:cNvPr>
          <p:cNvSpPr>
            <a:spLocks noChangeAspect="1"/>
          </p:cNvSpPr>
          <p:nvPr/>
        </p:nvSpPr>
        <p:spPr bwMode="auto">
          <a:xfrm>
            <a:off x="1330097"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3</a:t>
            </a:r>
          </a:p>
        </p:txBody>
      </p:sp>
      <p:sp>
        <p:nvSpPr>
          <p:cNvPr id="43" name="Oval 42">
            <a:extLst>
              <a:ext uri="{FF2B5EF4-FFF2-40B4-BE49-F238E27FC236}">
                <a16:creationId xmlns:a16="http://schemas.microsoft.com/office/drawing/2014/main" id="{B5534F90-D2B4-E73D-8371-C990A16EEDA3}"/>
              </a:ext>
            </a:extLst>
          </p:cNvPr>
          <p:cNvSpPr>
            <a:spLocks noChangeAspect="1"/>
          </p:cNvSpPr>
          <p:nvPr/>
        </p:nvSpPr>
        <p:spPr bwMode="auto">
          <a:xfrm>
            <a:off x="1824619"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4</a:t>
            </a:r>
          </a:p>
        </p:txBody>
      </p:sp>
      <p:sp>
        <p:nvSpPr>
          <p:cNvPr id="44" name="Oval 43">
            <a:extLst>
              <a:ext uri="{FF2B5EF4-FFF2-40B4-BE49-F238E27FC236}">
                <a16:creationId xmlns:a16="http://schemas.microsoft.com/office/drawing/2014/main" id="{B785FA13-1861-ABD4-5232-D283A93C9E3E}"/>
              </a:ext>
            </a:extLst>
          </p:cNvPr>
          <p:cNvSpPr>
            <a:spLocks noChangeAspect="1"/>
          </p:cNvSpPr>
          <p:nvPr/>
        </p:nvSpPr>
        <p:spPr bwMode="auto">
          <a:xfrm>
            <a:off x="231914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5</a:t>
            </a:r>
          </a:p>
        </p:txBody>
      </p:sp>
      <p:sp>
        <p:nvSpPr>
          <p:cNvPr id="45" name="Oval 44">
            <a:extLst>
              <a:ext uri="{FF2B5EF4-FFF2-40B4-BE49-F238E27FC236}">
                <a16:creationId xmlns:a16="http://schemas.microsoft.com/office/drawing/2014/main" id="{1A8CE25D-D8C0-7536-3453-AB742E98E2CA}"/>
              </a:ext>
            </a:extLst>
          </p:cNvPr>
          <p:cNvSpPr>
            <a:spLocks noChangeAspect="1"/>
          </p:cNvSpPr>
          <p:nvPr/>
        </p:nvSpPr>
        <p:spPr bwMode="auto">
          <a:xfrm>
            <a:off x="281239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6</a:t>
            </a:r>
          </a:p>
        </p:txBody>
      </p:sp>
      <p:sp>
        <p:nvSpPr>
          <p:cNvPr id="46" name="Oval 45">
            <a:extLst>
              <a:ext uri="{FF2B5EF4-FFF2-40B4-BE49-F238E27FC236}">
                <a16:creationId xmlns:a16="http://schemas.microsoft.com/office/drawing/2014/main" id="{E718D501-D4B4-8AEA-CDD7-E61EB50EE17E}"/>
              </a:ext>
            </a:extLst>
          </p:cNvPr>
          <p:cNvSpPr>
            <a:spLocks noChangeAspect="1"/>
          </p:cNvSpPr>
          <p:nvPr/>
        </p:nvSpPr>
        <p:spPr bwMode="auto">
          <a:xfrm>
            <a:off x="330565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7</a:t>
            </a:r>
          </a:p>
        </p:txBody>
      </p:sp>
      <p:sp>
        <p:nvSpPr>
          <p:cNvPr id="47" name="Oval 46">
            <a:extLst>
              <a:ext uri="{FF2B5EF4-FFF2-40B4-BE49-F238E27FC236}">
                <a16:creationId xmlns:a16="http://schemas.microsoft.com/office/drawing/2014/main" id="{F907783B-2BF1-C530-F385-627C061531B2}"/>
              </a:ext>
            </a:extLst>
          </p:cNvPr>
          <p:cNvSpPr>
            <a:spLocks noChangeAspect="1"/>
          </p:cNvSpPr>
          <p:nvPr/>
        </p:nvSpPr>
        <p:spPr bwMode="auto">
          <a:xfrm>
            <a:off x="3798906"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8</a:t>
            </a:r>
          </a:p>
        </p:txBody>
      </p:sp>
      <p:sp>
        <p:nvSpPr>
          <p:cNvPr id="48" name="Oval 47">
            <a:extLst>
              <a:ext uri="{FF2B5EF4-FFF2-40B4-BE49-F238E27FC236}">
                <a16:creationId xmlns:a16="http://schemas.microsoft.com/office/drawing/2014/main" id="{9A48E0B9-8561-118B-8D0E-AEBDD3D422FC}"/>
              </a:ext>
            </a:extLst>
          </p:cNvPr>
          <p:cNvSpPr>
            <a:spLocks noChangeAspect="1"/>
          </p:cNvSpPr>
          <p:nvPr/>
        </p:nvSpPr>
        <p:spPr bwMode="auto">
          <a:xfrm>
            <a:off x="429216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9</a:t>
            </a:r>
          </a:p>
        </p:txBody>
      </p:sp>
      <p:sp>
        <p:nvSpPr>
          <p:cNvPr id="49" name="Oval 48">
            <a:extLst>
              <a:ext uri="{FF2B5EF4-FFF2-40B4-BE49-F238E27FC236}">
                <a16:creationId xmlns:a16="http://schemas.microsoft.com/office/drawing/2014/main" id="{64DAC64C-79E4-6202-0D55-9AEE57628D8A}"/>
              </a:ext>
            </a:extLst>
          </p:cNvPr>
          <p:cNvSpPr>
            <a:spLocks noChangeAspect="1"/>
          </p:cNvSpPr>
          <p:nvPr/>
        </p:nvSpPr>
        <p:spPr bwMode="auto">
          <a:xfrm>
            <a:off x="4781981" y="5183937"/>
            <a:ext cx="274320" cy="274320"/>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9144" bIns="0" anchor="ctr" anchorCtr="0"/>
          <a:lstStyle/>
          <a:p>
            <a:pPr algn="ctr" eaLnBrk="1" fontAlgn="auto" hangingPunct="1">
              <a:spcBef>
                <a:spcPts val="0"/>
              </a:spcBef>
              <a:spcAft>
                <a:spcPts val="0"/>
              </a:spcAft>
              <a:defRPr/>
            </a:pPr>
            <a:r>
              <a:rPr lang="en-US" sz="1100" b="1">
                <a:solidFill>
                  <a:schemeClr val="bg1"/>
                </a:solidFill>
                <a:latin typeface="Arial" panose="020B0604020202020204" pitchFamily="34" charset="0"/>
                <a:cs typeface="Arial" panose="020B0604020202020204" pitchFamily="34" charset="0"/>
              </a:rPr>
              <a:t>10</a:t>
            </a:r>
          </a:p>
        </p:txBody>
      </p:sp>
      <p:sp>
        <p:nvSpPr>
          <p:cNvPr id="4" name="Rectangle 3">
            <a:extLst>
              <a:ext uri="{FF2B5EF4-FFF2-40B4-BE49-F238E27FC236}">
                <a16:creationId xmlns:a16="http://schemas.microsoft.com/office/drawing/2014/main" id="{A82C0CC4-EF1E-A92A-5452-F44E7280E39E}"/>
              </a:ext>
            </a:extLst>
          </p:cNvPr>
          <p:cNvSpPr/>
          <p:nvPr/>
        </p:nvSpPr>
        <p:spPr>
          <a:xfrm>
            <a:off x="8324850" y="2270691"/>
            <a:ext cx="3603625" cy="198796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5" name="Rectangle 4">
            <a:extLst>
              <a:ext uri="{FF2B5EF4-FFF2-40B4-BE49-F238E27FC236}">
                <a16:creationId xmlns:a16="http://schemas.microsoft.com/office/drawing/2014/main" id="{0925463A-5BEB-8010-27C1-71234E70F532}"/>
              </a:ext>
            </a:extLst>
          </p:cNvPr>
          <p:cNvSpPr/>
          <p:nvPr/>
        </p:nvSpPr>
        <p:spPr>
          <a:xfrm>
            <a:off x="8323262" y="4327205"/>
            <a:ext cx="3602037" cy="1700528"/>
          </a:xfrm>
          <a:prstGeom prst="rect">
            <a:avLst/>
          </a:prstGeom>
          <a:solidFill>
            <a:srgbClr val="FAFAF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6" name="TextBox 26">
            <a:extLst>
              <a:ext uri="{FF2B5EF4-FFF2-40B4-BE49-F238E27FC236}">
                <a16:creationId xmlns:a16="http://schemas.microsoft.com/office/drawing/2014/main" id="{807BB30B-5147-1EB9-CB27-A803ED934BD4}"/>
              </a:ext>
            </a:extLst>
          </p:cNvPr>
          <p:cNvSpPr txBox="1">
            <a:spLocks noChangeArrowheads="1"/>
          </p:cNvSpPr>
          <p:nvPr/>
        </p:nvSpPr>
        <p:spPr bwMode="auto">
          <a:xfrm>
            <a:off x="8481842" y="2429683"/>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2"/>
                </a:solidFill>
                <a:latin typeface="Arial" panose="020B0604020202020204" pitchFamily="34" charset="0"/>
                <a:cs typeface="Arial" panose="020B0604020202020204" pitchFamily="34" charset="0"/>
              </a:rPr>
              <a:t>DO:</a:t>
            </a:r>
          </a:p>
        </p:txBody>
      </p:sp>
      <p:sp>
        <p:nvSpPr>
          <p:cNvPr id="7" name="TextBox 27">
            <a:extLst>
              <a:ext uri="{FF2B5EF4-FFF2-40B4-BE49-F238E27FC236}">
                <a16:creationId xmlns:a16="http://schemas.microsoft.com/office/drawing/2014/main" id="{DCA53CE7-9470-5005-A0A9-F58023715F75}"/>
              </a:ext>
            </a:extLst>
          </p:cNvPr>
          <p:cNvSpPr txBox="1">
            <a:spLocks noChangeArrowheads="1"/>
          </p:cNvSpPr>
          <p:nvPr/>
        </p:nvSpPr>
        <p:spPr bwMode="auto">
          <a:xfrm>
            <a:off x="8477080" y="4506899"/>
            <a:ext cx="309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b="1" dirty="0">
                <a:solidFill>
                  <a:schemeClr val="accent3"/>
                </a:solidFill>
                <a:latin typeface="Arial" panose="020B0604020202020204" pitchFamily="34" charset="0"/>
                <a:cs typeface="Arial" panose="020B0604020202020204" pitchFamily="34" charset="0"/>
              </a:rPr>
              <a:t>DON’T:</a:t>
            </a:r>
          </a:p>
        </p:txBody>
      </p:sp>
      <p:sp>
        <p:nvSpPr>
          <p:cNvPr id="9" name="Rectangle 8">
            <a:extLst>
              <a:ext uri="{FF2B5EF4-FFF2-40B4-BE49-F238E27FC236}">
                <a16:creationId xmlns:a16="http://schemas.microsoft.com/office/drawing/2014/main" id="{8652F9C9-ED90-92A0-5EED-76CFD0A9FD95}"/>
              </a:ext>
            </a:extLst>
          </p:cNvPr>
          <p:cNvSpPr/>
          <p:nvPr/>
        </p:nvSpPr>
        <p:spPr>
          <a:xfrm>
            <a:off x="8324850" y="4333513"/>
            <a:ext cx="3602037" cy="98532"/>
          </a:xfrm>
          <a:prstGeom prst="rect">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10" name="TextBox 30">
            <a:extLst>
              <a:ext uri="{FF2B5EF4-FFF2-40B4-BE49-F238E27FC236}">
                <a16:creationId xmlns:a16="http://schemas.microsoft.com/office/drawing/2014/main" id="{6D643D97-1CD8-957F-8708-48D2699C95E9}"/>
              </a:ext>
            </a:extLst>
          </p:cNvPr>
          <p:cNvSpPr txBox="1">
            <a:spLocks noChangeArrowheads="1"/>
          </p:cNvSpPr>
          <p:nvPr/>
        </p:nvSpPr>
        <p:spPr bwMode="auto">
          <a:xfrm>
            <a:off x="8477080" y="2785283"/>
            <a:ext cx="3378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callouts at their predefined size, color </a:t>
            </a:r>
            <a:br>
              <a:rPr lang="en-US" altLang="en-US" sz="1200">
                <a:solidFill>
                  <a:schemeClr val="tx2"/>
                </a:solidFill>
                <a:latin typeface="Arial" panose="020B0604020202020204" pitchFamily="34" charset="0"/>
                <a:cs typeface="Arial" panose="020B0604020202020204" pitchFamily="34" charset="0"/>
              </a:rPr>
            </a:br>
            <a:r>
              <a:rPr lang="en-US" altLang="en-US" sz="1200">
                <a:solidFill>
                  <a:schemeClr val="tx2"/>
                </a:solidFill>
                <a:latin typeface="Arial" panose="020B0604020202020204" pitchFamily="34" charset="0"/>
                <a:cs typeface="Arial" panose="020B0604020202020204" pitchFamily="34" charset="0"/>
              </a:rPr>
              <a:t>and format.</a:t>
            </a:r>
          </a:p>
          <a:p>
            <a:pPr eaLnBrk="1" hangingPunct="1">
              <a:buFont typeface="Arial" panose="020B0604020202020204" pitchFamily="34" charset="0"/>
              <a:buChar char="•"/>
            </a:pPr>
            <a:r>
              <a:rPr lang="en-US" sz="1200">
                <a:solidFill>
                  <a:schemeClr val="tx2"/>
                </a:solidFill>
                <a:latin typeface="Arial" panose="020B0604020202020204" pitchFamily="34" charset="0"/>
                <a:cs typeface="Arial" panose="020B0604020202020204" pitchFamily="34" charset="0"/>
              </a:rPr>
              <a:t>Order your numbers as linearly as possible, such as left to right, top to bottom, or clockwise.</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Be as consistent as possible in placement of the callouts.</a:t>
            </a:r>
          </a:p>
        </p:txBody>
      </p:sp>
      <p:sp>
        <p:nvSpPr>
          <p:cNvPr id="11" name="TextBox 31">
            <a:extLst>
              <a:ext uri="{FF2B5EF4-FFF2-40B4-BE49-F238E27FC236}">
                <a16:creationId xmlns:a16="http://schemas.microsoft.com/office/drawing/2014/main" id="{A0BD546E-ED78-D6A2-92FD-0719694859DF}"/>
              </a:ext>
            </a:extLst>
          </p:cNvPr>
          <p:cNvSpPr txBox="1">
            <a:spLocks noChangeArrowheads="1"/>
          </p:cNvSpPr>
          <p:nvPr/>
        </p:nvSpPr>
        <p:spPr bwMode="auto">
          <a:xfrm>
            <a:off x="8472318" y="4865606"/>
            <a:ext cx="337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Mix callout sizes within the same diagram.</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Change color or font size within the callout.</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Use letters or other symbols.</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Manually size or stretch the callout shape.</a:t>
            </a:r>
          </a:p>
          <a:p>
            <a:pPr eaLnBrk="1" hangingPunct="1">
              <a:buFont typeface="Arial" panose="020B0604020202020204" pitchFamily="34" charset="0"/>
              <a:buChar char="•"/>
            </a:pPr>
            <a:r>
              <a:rPr lang="en-US" altLang="en-US" sz="1200">
                <a:solidFill>
                  <a:schemeClr val="tx2"/>
                </a:solidFill>
                <a:latin typeface="Arial" panose="020B0604020202020204" pitchFamily="34" charset="0"/>
                <a:cs typeface="Arial" panose="020B0604020202020204" pitchFamily="34" charset="0"/>
              </a:rPr>
              <a:t>Create new callout shapes.</a:t>
            </a:r>
          </a:p>
        </p:txBody>
      </p:sp>
      <p:sp>
        <p:nvSpPr>
          <p:cNvPr id="13" name="Rectangle 12">
            <a:extLst>
              <a:ext uri="{FF2B5EF4-FFF2-40B4-BE49-F238E27FC236}">
                <a16:creationId xmlns:a16="http://schemas.microsoft.com/office/drawing/2014/main" id="{4AFA7AE0-A496-DE17-7FEF-89B9749C0D68}"/>
              </a:ext>
            </a:extLst>
          </p:cNvPr>
          <p:cNvSpPr/>
          <p:nvPr/>
        </p:nvSpPr>
        <p:spPr>
          <a:xfrm>
            <a:off x="8324850" y="2262606"/>
            <a:ext cx="3602037" cy="98532"/>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solidFill>
                <a:schemeClr val="tx2"/>
              </a:solidFill>
            </a:endParaRPr>
          </a:p>
        </p:txBody>
      </p:sp>
      <p:sp>
        <p:nvSpPr>
          <p:cNvPr id="3" name="Slide Number Placeholder 2">
            <a:extLst>
              <a:ext uri="{FF2B5EF4-FFF2-40B4-BE49-F238E27FC236}">
                <a16:creationId xmlns:a16="http://schemas.microsoft.com/office/drawing/2014/main" id="{732A4710-5B91-1BE3-8B37-E2250A1569DA}"/>
              </a:ext>
            </a:extLst>
          </p:cNvPr>
          <p:cNvSpPr>
            <a:spLocks noGrp="1"/>
          </p:cNvSpPr>
          <p:nvPr>
            <p:ph type="sldNum" sz="quarter" idx="22"/>
          </p:nvPr>
        </p:nvSpPr>
        <p:spPr/>
        <p:txBody>
          <a:bodyPr/>
          <a:lstStyle/>
          <a:p>
            <a:fld id="{EB4B8DE2-A4E8-46E4-8BBF-D75455EFF32C}" type="slidenum">
              <a:rPr lang="en-US" smtClean="0"/>
              <a:pPr/>
              <a:t>20</a:t>
            </a:fld>
            <a:endParaRPr lang="en-US"/>
          </a:p>
        </p:txBody>
      </p:sp>
      <p:sp>
        <p:nvSpPr>
          <p:cNvPr id="17" name="Footer Placeholder 16">
            <a:extLst>
              <a:ext uri="{FF2B5EF4-FFF2-40B4-BE49-F238E27FC236}">
                <a16:creationId xmlns:a16="http://schemas.microsoft.com/office/drawing/2014/main" id="{A7BE2075-3F25-FB00-0FA0-10925BC299E3}"/>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897900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21</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Examples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a:t>The system in action</a:t>
            </a:r>
          </a:p>
        </p:txBody>
      </p:sp>
      <p:sp>
        <p:nvSpPr>
          <p:cNvPr id="15" name="Footer Placeholder 14">
            <a:extLst>
              <a:ext uri="{FF2B5EF4-FFF2-40B4-BE49-F238E27FC236}">
                <a16:creationId xmlns:a16="http://schemas.microsoft.com/office/drawing/2014/main" id="{F8C149CE-751E-2321-6940-468E6E4D539F}"/>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96357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3">
            <a:extLst>
              <a:ext uri="{FF2B5EF4-FFF2-40B4-BE49-F238E27FC236}">
                <a16:creationId xmlns:a16="http://schemas.microsoft.com/office/drawing/2014/main" id="{FA28F6E9-D239-8B4D-A150-C5C733F5BEC3}"/>
              </a:ext>
            </a:extLst>
          </p:cNvPr>
          <p:cNvSpPr>
            <a:spLocks noGrp="1" noChangeArrowheads="1"/>
          </p:cNvSpPr>
          <p:nvPr>
            <p:ph type="title"/>
          </p:nvPr>
        </p:nvSpPr>
        <p:spPr/>
        <p:txBody>
          <a:bodyPr/>
          <a:lstStyle/>
          <a:p>
            <a:r>
              <a:rPr lang="en-US" altLang="en-US"/>
              <a:t>Example: Git to S3 Webhooks</a:t>
            </a:r>
          </a:p>
        </p:txBody>
      </p:sp>
      <p:sp>
        <p:nvSpPr>
          <p:cNvPr id="5" name="Rectangle 4">
            <a:extLst>
              <a:ext uri="{FF2B5EF4-FFF2-40B4-BE49-F238E27FC236}">
                <a16:creationId xmlns:a16="http://schemas.microsoft.com/office/drawing/2014/main" id="{E6FF8AEA-758D-A341-A931-520D2F6E5DA7}"/>
              </a:ext>
            </a:extLst>
          </p:cNvPr>
          <p:cNvSpPr/>
          <p:nvPr/>
        </p:nvSpPr>
        <p:spPr>
          <a:xfrm>
            <a:off x="5391151" y="1531938"/>
            <a:ext cx="5500686" cy="386873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56324" name="Graphic 6">
            <a:extLst>
              <a:ext uri="{FF2B5EF4-FFF2-40B4-BE49-F238E27FC236}">
                <a16:creationId xmlns:a16="http://schemas.microsoft.com/office/drawing/2014/main" id="{DCF3B395-01E6-8F40-907D-A09C2177A2B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flipH="1">
            <a:off x="1042194" y="306705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1" name="TextBox 13">
            <a:extLst>
              <a:ext uri="{FF2B5EF4-FFF2-40B4-BE49-F238E27FC236}">
                <a16:creationId xmlns:a16="http://schemas.microsoft.com/office/drawing/2014/main" id="{69486184-C021-3D48-9C93-FC5F6295193F}"/>
              </a:ext>
            </a:extLst>
          </p:cNvPr>
          <p:cNvSpPr txBox="1">
            <a:spLocks noChangeArrowheads="1"/>
          </p:cNvSpPr>
          <p:nvPr/>
        </p:nvSpPr>
        <p:spPr bwMode="auto">
          <a:xfrm>
            <a:off x="6113462" y="3665538"/>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cs typeface="Arial" panose="020B0604020202020204" pitchFamily="34" charset="0"/>
              </a:rPr>
              <a:t>AWS Lambda</a:t>
            </a:r>
          </a:p>
        </p:txBody>
      </p:sp>
      <p:sp>
        <p:nvSpPr>
          <p:cNvPr id="56332" name="TextBox 14">
            <a:extLst>
              <a:ext uri="{FF2B5EF4-FFF2-40B4-BE49-F238E27FC236}">
                <a16:creationId xmlns:a16="http://schemas.microsoft.com/office/drawing/2014/main" id="{B727CC6D-3969-C94F-BDB8-F0F33BDB1A00}"/>
              </a:ext>
            </a:extLst>
          </p:cNvPr>
          <p:cNvSpPr txBox="1">
            <a:spLocks noChangeArrowheads="1"/>
          </p:cNvSpPr>
          <p:nvPr/>
        </p:nvSpPr>
        <p:spPr bwMode="auto">
          <a:xfrm>
            <a:off x="2598738" y="3152775"/>
            <a:ext cx="13874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400" b="1">
                <a:latin typeface="Arial" panose="020B0604020202020204" pitchFamily="34" charset="0"/>
                <a:cs typeface="Arial" panose="020B0604020202020204" pitchFamily="34" charset="0"/>
              </a:rPr>
              <a:t>Third-party Git repository</a:t>
            </a:r>
          </a:p>
        </p:txBody>
      </p:sp>
      <p:sp>
        <p:nvSpPr>
          <p:cNvPr id="56333" name="TextBox 15">
            <a:extLst>
              <a:ext uri="{FF2B5EF4-FFF2-40B4-BE49-F238E27FC236}">
                <a16:creationId xmlns:a16="http://schemas.microsoft.com/office/drawing/2014/main" id="{5091CE68-9670-9F4F-ABD5-8F5A67D0BF55}"/>
              </a:ext>
            </a:extLst>
          </p:cNvPr>
          <p:cNvSpPr txBox="1">
            <a:spLocks noChangeArrowheads="1"/>
          </p:cNvSpPr>
          <p:nvPr/>
        </p:nvSpPr>
        <p:spPr bwMode="auto">
          <a:xfrm>
            <a:off x="530225" y="3590925"/>
            <a:ext cx="15065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users</a:t>
            </a:r>
          </a:p>
        </p:txBody>
      </p:sp>
      <p:sp>
        <p:nvSpPr>
          <p:cNvPr id="56334" name="TextBox 16">
            <a:extLst>
              <a:ext uri="{FF2B5EF4-FFF2-40B4-BE49-F238E27FC236}">
                <a16:creationId xmlns:a16="http://schemas.microsoft.com/office/drawing/2014/main" id="{8A87017A-C809-C740-8289-197716ABFDE5}"/>
              </a:ext>
            </a:extLst>
          </p:cNvPr>
          <p:cNvSpPr txBox="1">
            <a:spLocks noChangeArrowheads="1"/>
          </p:cNvSpPr>
          <p:nvPr/>
        </p:nvSpPr>
        <p:spPr bwMode="auto">
          <a:xfrm>
            <a:off x="8812424" y="2441575"/>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a:t>
            </a:r>
          </a:p>
          <a:p>
            <a:pPr algn="ctr" eaLnBrk="1" hangingPunct="1"/>
            <a:r>
              <a:rPr lang="en-US" altLang="en-US" sz="1200">
                <a:latin typeface="Arial" panose="020B0604020202020204" pitchFamily="34" charset="0"/>
                <a:cs typeface="Arial" panose="020B0604020202020204" pitchFamily="34" charset="0"/>
              </a:rPr>
              <a:t>SSH key bucket</a:t>
            </a:r>
          </a:p>
        </p:txBody>
      </p:sp>
      <p:sp>
        <p:nvSpPr>
          <p:cNvPr id="56335" name="TextBox 17">
            <a:extLst>
              <a:ext uri="{FF2B5EF4-FFF2-40B4-BE49-F238E27FC236}">
                <a16:creationId xmlns:a16="http://schemas.microsoft.com/office/drawing/2014/main" id="{E54631C9-84A3-6B4A-B3AB-2634E48FE8AC}"/>
              </a:ext>
            </a:extLst>
          </p:cNvPr>
          <p:cNvSpPr txBox="1">
            <a:spLocks noChangeArrowheads="1"/>
          </p:cNvSpPr>
          <p:nvPr/>
        </p:nvSpPr>
        <p:spPr bwMode="auto">
          <a:xfrm>
            <a:off x="8812424" y="3503613"/>
            <a:ext cx="1506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KMS key</a:t>
            </a:r>
          </a:p>
        </p:txBody>
      </p:sp>
      <p:sp>
        <p:nvSpPr>
          <p:cNvPr id="56336" name="TextBox 18">
            <a:extLst>
              <a:ext uri="{FF2B5EF4-FFF2-40B4-BE49-F238E27FC236}">
                <a16:creationId xmlns:a16="http://schemas.microsoft.com/office/drawing/2014/main" id="{6320CF38-8FD2-9F48-9654-0C1AE7083075}"/>
              </a:ext>
            </a:extLst>
          </p:cNvPr>
          <p:cNvSpPr txBox="1">
            <a:spLocks noChangeArrowheads="1"/>
          </p:cNvSpPr>
          <p:nvPr/>
        </p:nvSpPr>
        <p:spPr bwMode="auto">
          <a:xfrm>
            <a:off x="8812424" y="4476750"/>
            <a:ext cx="1506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Amazon S3 output bucket</a:t>
            </a:r>
          </a:p>
        </p:txBody>
      </p:sp>
      <p:cxnSp>
        <p:nvCxnSpPr>
          <p:cNvPr id="20" name="Straight Arrow Connector 19">
            <a:extLst>
              <a:ext uri="{FF2B5EF4-FFF2-40B4-BE49-F238E27FC236}">
                <a16:creationId xmlns:a16="http://schemas.microsoft.com/office/drawing/2014/main" id="{66B5E69D-668D-9043-A6EA-856719E87533}"/>
              </a:ext>
            </a:extLst>
          </p:cNvPr>
          <p:cNvCxnSpPr>
            <a:cxnSpLocks/>
          </p:cNvCxnSpPr>
          <p:nvPr/>
        </p:nvCxnSpPr>
        <p:spPr>
          <a:xfrm>
            <a:off x="1646238" y="3365500"/>
            <a:ext cx="1046162"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544B60-73D5-4547-9B1D-22ED46CDBF62}"/>
              </a:ext>
            </a:extLst>
          </p:cNvPr>
          <p:cNvCxnSpPr>
            <a:cxnSpLocks/>
          </p:cNvCxnSpPr>
          <p:nvPr/>
        </p:nvCxnSpPr>
        <p:spPr>
          <a:xfrm>
            <a:off x="3884613" y="3365500"/>
            <a:ext cx="235228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39" name="Group 21">
            <a:extLst>
              <a:ext uri="{FF2B5EF4-FFF2-40B4-BE49-F238E27FC236}">
                <a16:creationId xmlns:a16="http://schemas.microsoft.com/office/drawing/2014/main" id="{258F88CA-35BA-234E-9EA7-3DDDA97E0D40}"/>
              </a:ext>
            </a:extLst>
          </p:cNvPr>
          <p:cNvGrpSpPr>
            <a:grpSpLocks/>
          </p:cNvGrpSpPr>
          <p:nvPr/>
        </p:nvGrpSpPr>
        <p:grpSpPr bwMode="auto">
          <a:xfrm rot="10800000">
            <a:off x="7532822" y="2173288"/>
            <a:ext cx="1218032" cy="2449512"/>
            <a:chOff x="8228637" y="4518536"/>
            <a:chExt cx="2433816" cy="399415"/>
          </a:xfrm>
        </p:grpSpPr>
        <p:sp>
          <p:nvSpPr>
            <p:cNvPr id="23" name="Freeform 22">
              <a:extLst>
                <a:ext uri="{FF2B5EF4-FFF2-40B4-BE49-F238E27FC236}">
                  <a16:creationId xmlns:a16="http://schemas.microsoft.com/office/drawing/2014/main" id="{AD22BB04-901A-2D4A-B03F-9F11C60CB8FC}"/>
                </a:ext>
              </a:extLst>
            </p:cNvPr>
            <p:cNvSpPr/>
            <p:nvPr/>
          </p:nvSpPr>
          <p:spPr>
            <a:xfrm>
              <a:off x="8228637" y="4518536"/>
              <a:ext cx="916729" cy="399415"/>
            </a:xfrm>
            <a:custGeom>
              <a:avLst/>
              <a:gdLst>
                <a:gd name="connsiteX0" fmla="*/ 38637 w 914400"/>
                <a:gd name="connsiteY0" fmla="*/ 0 h 399245"/>
                <a:gd name="connsiteX1" fmla="*/ 914400 w 914400"/>
                <a:gd name="connsiteY1" fmla="*/ 0 h 399245"/>
                <a:gd name="connsiteX2" fmla="*/ 914400 w 914400"/>
                <a:gd name="connsiteY2" fmla="*/ 399245 h 399245"/>
                <a:gd name="connsiteX3" fmla="*/ 0 w 914400"/>
                <a:gd name="connsiteY3" fmla="*/ 399245 h 399245"/>
                <a:gd name="connsiteX0" fmla="*/ 9837 w 914400"/>
                <a:gd name="connsiteY0" fmla="*/ 3600 h 399245"/>
                <a:gd name="connsiteX1" fmla="*/ 914400 w 914400"/>
                <a:gd name="connsiteY1" fmla="*/ 0 h 399245"/>
                <a:gd name="connsiteX2" fmla="*/ 914400 w 914400"/>
                <a:gd name="connsiteY2" fmla="*/ 399245 h 399245"/>
                <a:gd name="connsiteX3" fmla="*/ 0 w 914400"/>
                <a:gd name="connsiteY3" fmla="*/ 399245 h 399245"/>
                <a:gd name="connsiteX0" fmla="*/ 0 w 922563"/>
                <a:gd name="connsiteY0" fmla="*/ 7200 h 399245"/>
                <a:gd name="connsiteX1" fmla="*/ 922563 w 922563"/>
                <a:gd name="connsiteY1" fmla="*/ 0 h 399245"/>
                <a:gd name="connsiteX2" fmla="*/ 922563 w 922563"/>
                <a:gd name="connsiteY2" fmla="*/ 399245 h 399245"/>
                <a:gd name="connsiteX3" fmla="*/ 8163 w 922563"/>
                <a:gd name="connsiteY3" fmla="*/ 399245 h 399245"/>
                <a:gd name="connsiteX0" fmla="*/ 0 w 915363"/>
                <a:gd name="connsiteY0" fmla="*/ 3600 h 399245"/>
                <a:gd name="connsiteX1" fmla="*/ 915363 w 915363"/>
                <a:gd name="connsiteY1" fmla="*/ 0 h 399245"/>
                <a:gd name="connsiteX2" fmla="*/ 915363 w 915363"/>
                <a:gd name="connsiteY2" fmla="*/ 399245 h 399245"/>
                <a:gd name="connsiteX3" fmla="*/ 963 w 915363"/>
                <a:gd name="connsiteY3" fmla="*/ 399245 h 399245"/>
                <a:gd name="connsiteX0" fmla="*/ 0 w 915363"/>
                <a:gd name="connsiteY0" fmla="*/ 0 h 399415"/>
                <a:gd name="connsiteX1" fmla="*/ 915363 w 915363"/>
                <a:gd name="connsiteY1" fmla="*/ 170 h 399415"/>
                <a:gd name="connsiteX2" fmla="*/ 915363 w 915363"/>
                <a:gd name="connsiteY2" fmla="*/ 399415 h 399415"/>
                <a:gd name="connsiteX3" fmla="*/ 963 w 915363"/>
                <a:gd name="connsiteY3" fmla="*/ 399415 h 399415"/>
              </a:gdLst>
              <a:ahLst/>
              <a:cxnLst>
                <a:cxn ang="0">
                  <a:pos x="connsiteX0" y="connsiteY0"/>
                </a:cxn>
                <a:cxn ang="0">
                  <a:pos x="connsiteX1" y="connsiteY1"/>
                </a:cxn>
                <a:cxn ang="0">
                  <a:pos x="connsiteX2" y="connsiteY2"/>
                </a:cxn>
                <a:cxn ang="0">
                  <a:pos x="connsiteX3" y="connsiteY3"/>
                </a:cxn>
              </a:cxnLst>
              <a:rect l="l" t="t" r="r" b="b"/>
              <a:pathLst>
                <a:path w="915363" h="399415">
                  <a:moveTo>
                    <a:pt x="0" y="0"/>
                  </a:moveTo>
                  <a:lnTo>
                    <a:pt x="915363" y="170"/>
                  </a:lnTo>
                  <a:lnTo>
                    <a:pt x="915363" y="399415"/>
                  </a:lnTo>
                  <a:lnTo>
                    <a:pt x="963" y="399415"/>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cxnSp>
          <p:nvCxnSpPr>
            <p:cNvPr id="24" name="Straight Arrow Connector 23">
              <a:extLst>
                <a:ext uri="{FF2B5EF4-FFF2-40B4-BE49-F238E27FC236}">
                  <a16:creationId xmlns:a16="http://schemas.microsoft.com/office/drawing/2014/main" id="{49D0C90F-347C-2E4E-8ED4-1BA0B72CF4B3}"/>
                </a:ext>
              </a:extLst>
            </p:cNvPr>
            <p:cNvCxnSpPr>
              <a:cxnSpLocks/>
            </p:cNvCxnSpPr>
            <p:nvPr/>
          </p:nvCxnSpPr>
          <p:spPr>
            <a:xfrm rot="10800000" flipH="1">
              <a:off x="8228637" y="4719926"/>
              <a:ext cx="2433816"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grpSp>
      <p:sp>
        <p:nvSpPr>
          <p:cNvPr id="25" name="Freeform 24">
            <a:extLst>
              <a:ext uri="{FF2B5EF4-FFF2-40B4-BE49-F238E27FC236}">
                <a16:creationId xmlns:a16="http://schemas.microsoft.com/office/drawing/2014/main" id="{87B7FC17-926D-5A49-B238-606FCC6A6656}"/>
              </a:ext>
            </a:extLst>
          </p:cNvPr>
          <p:cNvSpPr/>
          <p:nvPr/>
        </p:nvSpPr>
        <p:spPr>
          <a:xfrm>
            <a:off x="3282740" y="3902075"/>
            <a:ext cx="3583886" cy="676275"/>
          </a:xfrm>
          <a:custGeom>
            <a:avLst/>
            <a:gdLst>
              <a:gd name="connsiteX0" fmla="*/ 4241800 w 4241800"/>
              <a:gd name="connsiteY0" fmla="*/ 177800 h 889000"/>
              <a:gd name="connsiteX1" fmla="*/ 4241800 w 4241800"/>
              <a:gd name="connsiteY1" fmla="*/ 889000 h 889000"/>
              <a:gd name="connsiteX2" fmla="*/ 0 w 4241800"/>
              <a:gd name="connsiteY2" fmla="*/ 889000 h 889000"/>
              <a:gd name="connsiteX3" fmla="*/ 0 w 4241800"/>
              <a:gd name="connsiteY3" fmla="*/ 711200 h 889000"/>
              <a:gd name="connsiteX4" fmla="*/ 0 w 4241800"/>
              <a:gd name="connsiteY4" fmla="*/ 0 h 88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800" h="889000">
                <a:moveTo>
                  <a:pt x="4241800" y="177800"/>
                </a:moveTo>
                <a:lnTo>
                  <a:pt x="4241800" y="889000"/>
                </a:lnTo>
                <a:lnTo>
                  <a:pt x="0" y="889000"/>
                </a:lnTo>
                <a:lnTo>
                  <a:pt x="0" y="711200"/>
                </a:lnTo>
                <a:lnTo>
                  <a:pt x="0" y="0"/>
                </a:lnTo>
              </a:path>
            </a:pathLst>
          </a:custGeom>
          <a:noFill/>
          <a:ln w="15875">
            <a:solidFill>
              <a:schemeClr val="tx1"/>
            </a:solidFill>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Arial" panose="020B0604020202020204" pitchFamily="34" charset="0"/>
              <a:cs typeface="Arial" panose="020B0604020202020204" pitchFamily="34" charset="0"/>
            </a:endParaRPr>
          </a:p>
        </p:txBody>
      </p:sp>
      <p:sp>
        <p:nvSpPr>
          <p:cNvPr id="56342" name="TextBox 26">
            <a:extLst>
              <a:ext uri="{FF2B5EF4-FFF2-40B4-BE49-F238E27FC236}">
                <a16:creationId xmlns:a16="http://schemas.microsoft.com/office/drawing/2014/main" id="{BD5D86F3-252D-514B-AB3E-41713C37917E}"/>
              </a:ext>
            </a:extLst>
          </p:cNvPr>
          <p:cNvSpPr txBox="1">
            <a:spLocks noChangeArrowheads="1"/>
          </p:cNvSpPr>
          <p:nvPr/>
        </p:nvSpPr>
        <p:spPr bwMode="auto">
          <a:xfrm>
            <a:off x="1379538" y="3094038"/>
            <a:ext cx="15065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push</a:t>
            </a:r>
          </a:p>
        </p:txBody>
      </p:sp>
      <p:sp>
        <p:nvSpPr>
          <p:cNvPr id="56343" name="TextBox 27">
            <a:extLst>
              <a:ext uri="{FF2B5EF4-FFF2-40B4-BE49-F238E27FC236}">
                <a16:creationId xmlns:a16="http://schemas.microsoft.com/office/drawing/2014/main" id="{A2B23DC4-A49E-0E45-83B3-9C67F890A2F3}"/>
              </a:ext>
            </a:extLst>
          </p:cNvPr>
          <p:cNvSpPr txBox="1">
            <a:spLocks noChangeArrowheads="1"/>
          </p:cNvSpPr>
          <p:nvPr/>
        </p:nvSpPr>
        <p:spPr bwMode="auto">
          <a:xfrm>
            <a:off x="3822700" y="3094038"/>
            <a:ext cx="15065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i="1">
                <a:latin typeface="Arial" panose="020B0604020202020204" pitchFamily="34" charset="0"/>
                <a:cs typeface="Arial" panose="020B0604020202020204" pitchFamily="34" charset="0"/>
              </a:rPr>
              <a:t>Git webhook</a:t>
            </a:r>
          </a:p>
        </p:txBody>
      </p:sp>
      <p:pic>
        <p:nvPicPr>
          <p:cNvPr id="29" name="Graphic 28">
            <a:extLst>
              <a:ext uri="{FF2B5EF4-FFF2-40B4-BE49-F238E27FC236}">
                <a16:creationId xmlns:a16="http://schemas.microsoft.com/office/drawing/2014/main" id="{C82136FF-1B96-E442-BED3-EF2632D5F67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391151" y="1530350"/>
            <a:ext cx="381000" cy="381000"/>
          </a:xfrm>
          <a:prstGeom prst="rect">
            <a:avLst/>
          </a:prstGeom>
        </p:spPr>
      </p:pic>
      <p:pic>
        <p:nvPicPr>
          <p:cNvPr id="4" name="Graphic 10">
            <a:extLst>
              <a:ext uri="{FF2B5EF4-FFF2-40B4-BE49-F238E27FC236}">
                <a16:creationId xmlns:a16="http://schemas.microsoft.com/office/drawing/2014/main" id="{74D09EAA-6FCC-469B-B194-46D4F1C1004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506128" y="29065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33">
            <a:extLst>
              <a:ext uri="{FF2B5EF4-FFF2-40B4-BE49-F238E27FC236}">
                <a16:creationId xmlns:a16="http://schemas.microsoft.com/office/drawing/2014/main" id="{43EE6E56-3526-F770-2902-B15B36AF891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331536" y="303777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31">
            <a:extLst>
              <a:ext uri="{FF2B5EF4-FFF2-40B4-BE49-F238E27FC236}">
                <a16:creationId xmlns:a16="http://schemas.microsoft.com/office/drawing/2014/main" id="{10C1523F-B550-3855-368B-95C9BC0D9F2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1536" y="19589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1">
            <a:extLst>
              <a:ext uri="{FF2B5EF4-FFF2-40B4-BE49-F238E27FC236}">
                <a16:creationId xmlns:a16="http://schemas.microsoft.com/office/drawing/2014/main" id="{A052A725-0529-6F6E-041C-F13BAB0D141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37886" y="400246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810FD16-28D2-F5E0-4166-2301FDDE1465}"/>
              </a:ext>
            </a:extLst>
          </p:cNvPr>
          <p:cNvSpPr>
            <a:spLocks noGrp="1"/>
          </p:cNvSpPr>
          <p:nvPr>
            <p:ph type="sldNum" sz="quarter" idx="10"/>
          </p:nvPr>
        </p:nvSpPr>
        <p:spPr/>
        <p:txBody>
          <a:bodyPr/>
          <a:lstStyle/>
          <a:p>
            <a:fld id="{EB4B8DE2-A4E8-46E4-8BBF-D75455EFF32C}" type="slidenum">
              <a:rPr lang="en-US" smtClean="0"/>
              <a:pPr/>
              <a:t>22</a:t>
            </a:fld>
            <a:endParaRPr lang="en-US"/>
          </a:p>
        </p:txBody>
      </p:sp>
      <p:sp>
        <p:nvSpPr>
          <p:cNvPr id="6" name="Footer Placeholder 5">
            <a:extLst>
              <a:ext uri="{FF2B5EF4-FFF2-40B4-BE49-F238E27FC236}">
                <a16:creationId xmlns:a16="http://schemas.microsoft.com/office/drawing/2014/main" id="{5182346B-ED04-0FBC-50A4-02021F9D3F7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980821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4">
            <a:extLst>
              <a:ext uri="{FF2B5EF4-FFF2-40B4-BE49-F238E27FC236}">
                <a16:creationId xmlns:a16="http://schemas.microsoft.com/office/drawing/2014/main" id="{013DFBCA-B440-4A49-8EBC-0E203239EB99}"/>
              </a:ext>
            </a:extLst>
          </p:cNvPr>
          <p:cNvSpPr>
            <a:spLocks noGrp="1" noChangeArrowheads="1"/>
          </p:cNvSpPr>
          <p:nvPr>
            <p:ph type="title"/>
          </p:nvPr>
        </p:nvSpPr>
        <p:spPr/>
        <p:txBody>
          <a:bodyPr/>
          <a:lstStyle/>
          <a:p>
            <a:r>
              <a:rPr lang="en-US" altLang="en-US"/>
              <a:t>Example: Chef Automate Architecture on AWS</a:t>
            </a:r>
          </a:p>
        </p:txBody>
      </p:sp>
      <p:sp>
        <p:nvSpPr>
          <p:cNvPr id="57346" name="Rectangle 5">
            <a:extLst>
              <a:ext uri="{FF2B5EF4-FFF2-40B4-BE49-F238E27FC236}">
                <a16:creationId xmlns:a16="http://schemas.microsoft.com/office/drawing/2014/main" id="{A8071E2F-D473-144B-9B66-446B72E3EF81}"/>
              </a:ext>
            </a:extLst>
          </p:cNvPr>
          <p:cNvSpPr>
            <a:spLocks noChangeArrowheads="1"/>
          </p:cNvSpPr>
          <p:nvPr/>
        </p:nvSpPr>
        <p:spPr bwMode="auto">
          <a:xfrm>
            <a:off x="251143" y="1932922"/>
            <a:ext cx="3061970" cy="1345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Knife uploads cookbooks.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Knife bootstraps and communicates with nodes.</a:t>
            </a:r>
          </a:p>
          <a:p>
            <a:pPr eaLnBrk="1" hangingPunct="1">
              <a:lnSpc>
                <a:spcPct val="150000"/>
              </a:lnSpc>
              <a:buFontTx/>
              <a:buAutoNum type="arabicPeriod"/>
            </a:pPr>
            <a:r>
              <a:rPr lang="en-US" altLang="en-US" sz="1400">
                <a:latin typeface="Arial" panose="020B0604020202020204" pitchFamily="34" charset="0"/>
                <a:cs typeface="Arial" panose="020B0604020202020204" pitchFamily="34" charset="0"/>
              </a:rPr>
              <a:t>Chef client processes run list.</a:t>
            </a:r>
          </a:p>
        </p:txBody>
      </p:sp>
      <p:sp>
        <p:nvSpPr>
          <p:cNvPr id="40" name="Rectangle 39">
            <a:extLst>
              <a:ext uri="{FF2B5EF4-FFF2-40B4-BE49-F238E27FC236}">
                <a16:creationId xmlns:a16="http://schemas.microsoft.com/office/drawing/2014/main" id="{C22DF48E-F2FA-02F4-986C-73DA8BF32762}"/>
              </a:ext>
            </a:extLst>
          </p:cNvPr>
          <p:cNvSpPr/>
          <p:nvPr/>
        </p:nvSpPr>
        <p:spPr>
          <a:xfrm>
            <a:off x="4356100" y="2089123"/>
            <a:ext cx="7366000" cy="3381375"/>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Virtual private cloud (VPC)</a:t>
            </a:r>
          </a:p>
        </p:txBody>
      </p:sp>
      <p:sp>
        <p:nvSpPr>
          <p:cNvPr id="41" name="Rectangle 40">
            <a:extLst>
              <a:ext uri="{FF2B5EF4-FFF2-40B4-BE49-F238E27FC236}">
                <a16:creationId xmlns:a16="http://schemas.microsoft.com/office/drawing/2014/main" id="{5870E4A1-374D-9F33-1BF6-41E9A78F6269}"/>
              </a:ext>
            </a:extLst>
          </p:cNvPr>
          <p:cNvSpPr/>
          <p:nvPr/>
        </p:nvSpPr>
        <p:spPr>
          <a:xfrm>
            <a:off x="4135438" y="1254098"/>
            <a:ext cx="7815262" cy="459263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sp>
        <p:nvSpPr>
          <p:cNvPr id="42" name="Rectangle 41">
            <a:extLst>
              <a:ext uri="{FF2B5EF4-FFF2-40B4-BE49-F238E27FC236}">
                <a16:creationId xmlns:a16="http://schemas.microsoft.com/office/drawing/2014/main" id="{8E9BD63A-B05C-ACA0-2A4A-B8BE02419F18}"/>
              </a:ext>
            </a:extLst>
          </p:cNvPr>
          <p:cNvSpPr/>
          <p:nvPr/>
        </p:nvSpPr>
        <p:spPr>
          <a:xfrm>
            <a:off x="4729149" y="1576361"/>
            <a:ext cx="6629400" cy="407987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accent3"/>
              </a:solidFill>
            </a:endParaRPr>
          </a:p>
        </p:txBody>
      </p:sp>
      <p:sp>
        <p:nvSpPr>
          <p:cNvPr id="43" name="TextBox 11">
            <a:extLst>
              <a:ext uri="{FF2B5EF4-FFF2-40B4-BE49-F238E27FC236}">
                <a16:creationId xmlns:a16="http://schemas.microsoft.com/office/drawing/2014/main" id="{44D11A11-F181-E88A-5CA0-34240F7403F6}"/>
              </a:ext>
            </a:extLst>
          </p:cNvPr>
          <p:cNvSpPr txBox="1">
            <a:spLocks noChangeArrowheads="1"/>
          </p:cNvSpPr>
          <p:nvPr/>
        </p:nvSpPr>
        <p:spPr bwMode="auto">
          <a:xfrm>
            <a:off x="7030997" y="506409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10.0.0.0/16</a:t>
            </a:r>
          </a:p>
        </p:txBody>
      </p:sp>
      <p:sp>
        <p:nvSpPr>
          <p:cNvPr id="44" name="Rectangle 43">
            <a:extLst>
              <a:ext uri="{FF2B5EF4-FFF2-40B4-BE49-F238E27FC236}">
                <a16:creationId xmlns:a16="http://schemas.microsoft.com/office/drawing/2014/main" id="{471EDCF2-A5FD-3D8A-3700-0B1827B188C2}"/>
              </a:ext>
            </a:extLst>
          </p:cNvPr>
          <p:cNvSpPr/>
          <p:nvPr/>
        </p:nvSpPr>
        <p:spPr>
          <a:xfrm>
            <a:off x="4794250" y="2652686"/>
            <a:ext cx="6488651" cy="2284412"/>
          </a:xfrm>
          <a:prstGeom prst="rect">
            <a:avLst/>
          </a:prstGeom>
          <a:noFill/>
          <a:ln w="15875" cmpd="sng">
            <a:solidFill>
              <a:srgbClr val="7AA11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Public subnet</a:t>
            </a:r>
          </a:p>
        </p:txBody>
      </p:sp>
      <p:sp>
        <p:nvSpPr>
          <p:cNvPr id="45" name="TextBox 14">
            <a:extLst>
              <a:ext uri="{FF2B5EF4-FFF2-40B4-BE49-F238E27FC236}">
                <a16:creationId xmlns:a16="http://schemas.microsoft.com/office/drawing/2014/main" id="{D4A01436-BCE9-95B5-FB55-0AD2C7431189}"/>
              </a:ext>
            </a:extLst>
          </p:cNvPr>
          <p:cNvSpPr txBox="1">
            <a:spLocks noChangeArrowheads="1"/>
          </p:cNvSpPr>
          <p:nvPr/>
        </p:nvSpPr>
        <p:spPr bwMode="auto">
          <a:xfrm>
            <a:off x="7030997" y="4638648"/>
            <a:ext cx="2006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10.0.0.0/19</a:t>
            </a:r>
          </a:p>
        </p:txBody>
      </p:sp>
      <p:cxnSp>
        <p:nvCxnSpPr>
          <p:cNvPr id="53" name="Straight Arrow Connector 52">
            <a:extLst>
              <a:ext uri="{FF2B5EF4-FFF2-40B4-BE49-F238E27FC236}">
                <a16:creationId xmlns:a16="http://schemas.microsoft.com/office/drawing/2014/main" id="{C2326579-F3E5-BC75-72FD-D697328201D6}"/>
              </a:ext>
            </a:extLst>
          </p:cNvPr>
          <p:cNvCxnSpPr>
            <a:cxnSpLocks/>
          </p:cNvCxnSpPr>
          <p:nvPr/>
        </p:nvCxnSpPr>
        <p:spPr>
          <a:xfrm>
            <a:off x="6615113" y="4003648"/>
            <a:ext cx="2740025"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54" name="Freeform 53">
            <a:extLst>
              <a:ext uri="{FF2B5EF4-FFF2-40B4-BE49-F238E27FC236}">
                <a16:creationId xmlns:a16="http://schemas.microsoft.com/office/drawing/2014/main" id="{AE991DD8-26F7-4E1F-D35E-3BAE2AC8A261}"/>
              </a:ext>
            </a:extLst>
          </p:cNvPr>
          <p:cNvSpPr/>
          <p:nvPr/>
        </p:nvSpPr>
        <p:spPr>
          <a:xfrm>
            <a:off x="8339138" y="2995586"/>
            <a:ext cx="1371600" cy="711200"/>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5" name="Freeform 54">
            <a:extLst>
              <a:ext uri="{FF2B5EF4-FFF2-40B4-BE49-F238E27FC236}">
                <a16:creationId xmlns:a16="http://schemas.microsoft.com/office/drawing/2014/main" id="{C0EDB64A-20BA-7A77-22A9-9FD792B70D92}"/>
              </a:ext>
            </a:extLst>
          </p:cNvPr>
          <p:cNvSpPr/>
          <p:nvPr/>
        </p:nvSpPr>
        <p:spPr>
          <a:xfrm>
            <a:off x="6218238" y="2982886"/>
            <a:ext cx="1485900" cy="698500"/>
          </a:xfrm>
          <a:custGeom>
            <a:avLst/>
            <a:gdLst>
              <a:gd name="connsiteX0" fmla="*/ 1485900 w 1485900"/>
              <a:gd name="connsiteY0" fmla="*/ 0 h 698500"/>
              <a:gd name="connsiteX1" fmla="*/ 0 w 1485900"/>
              <a:gd name="connsiteY1" fmla="*/ 0 h 698500"/>
              <a:gd name="connsiteX2" fmla="*/ 0 w 1485900"/>
              <a:gd name="connsiteY2" fmla="*/ 698500 h 698500"/>
            </a:gdLst>
            <a:ahLst/>
            <a:cxnLst>
              <a:cxn ang="0">
                <a:pos x="connsiteX0" y="connsiteY0"/>
              </a:cxn>
              <a:cxn ang="0">
                <a:pos x="connsiteX1" y="connsiteY1"/>
              </a:cxn>
              <a:cxn ang="0">
                <a:pos x="connsiteX2" y="connsiteY2"/>
              </a:cxn>
            </a:cxnLst>
            <a:rect l="l" t="t" r="r" b="b"/>
            <a:pathLst>
              <a:path w="1485900" h="698500">
                <a:moveTo>
                  <a:pt x="1485900" y="0"/>
                </a:moveTo>
                <a:lnTo>
                  <a:pt x="0" y="0"/>
                </a:lnTo>
                <a:lnTo>
                  <a:pt x="0" y="698500"/>
                </a:lnTo>
              </a:path>
            </a:pathLst>
          </a:custGeom>
          <a:noFill/>
          <a:ln w="15875">
            <a:solidFill>
              <a:schemeClr val="tx1"/>
            </a:solidFill>
            <a:headEnd type="none" w="med" len="med"/>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6" name="Rectangle 37">
            <a:extLst>
              <a:ext uri="{FF2B5EF4-FFF2-40B4-BE49-F238E27FC236}">
                <a16:creationId xmlns:a16="http://schemas.microsoft.com/office/drawing/2014/main" id="{B5DC004C-3362-2CD0-F049-39BD751D483C}"/>
              </a:ext>
            </a:extLst>
          </p:cNvPr>
          <p:cNvSpPr>
            <a:spLocks noChangeArrowheads="1"/>
          </p:cNvSpPr>
          <p:nvPr/>
        </p:nvSpPr>
        <p:spPr bwMode="auto">
          <a:xfrm>
            <a:off x="7377601" y="1581123"/>
            <a:ext cx="12975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Availability Zone</a:t>
            </a:r>
          </a:p>
        </p:txBody>
      </p:sp>
      <p:pic>
        <p:nvPicPr>
          <p:cNvPr id="57" name="Graphic 56">
            <a:extLst>
              <a:ext uri="{FF2B5EF4-FFF2-40B4-BE49-F238E27FC236}">
                <a16:creationId xmlns:a16="http://schemas.microsoft.com/office/drawing/2014/main" id="{F0D31E0D-B3A7-7584-1BF5-B421F0023FE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135438" y="1254098"/>
            <a:ext cx="381000" cy="381000"/>
          </a:xfrm>
          <a:prstGeom prst="rect">
            <a:avLst/>
          </a:prstGeom>
        </p:spPr>
      </p:pic>
      <p:pic>
        <p:nvPicPr>
          <p:cNvPr id="58" name="Graphic 57">
            <a:extLst>
              <a:ext uri="{FF2B5EF4-FFF2-40B4-BE49-F238E27FC236}">
                <a16:creationId xmlns:a16="http://schemas.microsoft.com/office/drawing/2014/main" id="{52BD2F1A-DBDF-DA1E-1946-5E63BAC1B28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356100" y="2084361"/>
            <a:ext cx="381000" cy="381000"/>
          </a:xfrm>
          <a:prstGeom prst="rect">
            <a:avLst/>
          </a:prstGeom>
        </p:spPr>
      </p:pic>
      <p:pic>
        <p:nvPicPr>
          <p:cNvPr id="59" name="Graphic 58">
            <a:extLst>
              <a:ext uri="{FF2B5EF4-FFF2-40B4-BE49-F238E27FC236}">
                <a16:creationId xmlns:a16="http://schemas.microsoft.com/office/drawing/2014/main" id="{F6FFA00A-ED68-B038-5E75-3684784F604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794250" y="2652686"/>
            <a:ext cx="381000" cy="381000"/>
          </a:xfrm>
          <a:prstGeom prst="rect">
            <a:avLst/>
          </a:prstGeom>
        </p:spPr>
      </p:pic>
      <p:sp>
        <p:nvSpPr>
          <p:cNvPr id="60" name="Oval 59">
            <a:extLst>
              <a:ext uri="{FF2B5EF4-FFF2-40B4-BE49-F238E27FC236}">
                <a16:creationId xmlns:a16="http://schemas.microsoft.com/office/drawing/2014/main" id="{C5CBFBAF-913C-0729-4522-48E44F732BE3}"/>
              </a:ext>
            </a:extLst>
          </p:cNvPr>
          <p:cNvSpPr/>
          <p:nvPr/>
        </p:nvSpPr>
        <p:spPr>
          <a:xfrm>
            <a:off x="7819693" y="1869234"/>
            <a:ext cx="413413" cy="4214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084DB48-8C1E-CED4-EE0B-4EA0DFAA2223}"/>
              </a:ext>
            </a:extLst>
          </p:cNvPr>
          <p:cNvSpPr/>
          <p:nvPr/>
        </p:nvSpPr>
        <p:spPr bwMode="auto">
          <a:xfrm>
            <a:off x="5748243"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1</a:t>
            </a:r>
          </a:p>
        </p:txBody>
      </p:sp>
      <p:sp>
        <p:nvSpPr>
          <p:cNvPr id="63" name="Oval 62">
            <a:extLst>
              <a:ext uri="{FF2B5EF4-FFF2-40B4-BE49-F238E27FC236}">
                <a16:creationId xmlns:a16="http://schemas.microsoft.com/office/drawing/2014/main" id="{7467C3A0-565D-BB07-2DAB-46FEB70DCB95}"/>
              </a:ext>
            </a:extLst>
          </p:cNvPr>
          <p:cNvSpPr/>
          <p:nvPr/>
        </p:nvSpPr>
        <p:spPr bwMode="auto">
          <a:xfrm>
            <a:off x="7857235" y="4119803"/>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2</a:t>
            </a:r>
          </a:p>
        </p:txBody>
      </p:sp>
      <p:sp>
        <p:nvSpPr>
          <p:cNvPr id="64" name="Oval 63">
            <a:extLst>
              <a:ext uri="{FF2B5EF4-FFF2-40B4-BE49-F238E27FC236}">
                <a16:creationId xmlns:a16="http://schemas.microsoft.com/office/drawing/2014/main" id="{17786E9A-AC03-E72C-A673-76F21ACBE03C}"/>
              </a:ext>
            </a:extLst>
          </p:cNvPr>
          <p:cNvSpPr/>
          <p:nvPr/>
        </p:nvSpPr>
        <p:spPr bwMode="auto">
          <a:xfrm>
            <a:off x="9846779" y="3192436"/>
            <a:ext cx="329184" cy="333375"/>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288" anchor="ctr" anchorCtr="0"/>
          <a:lstStyle/>
          <a:p>
            <a:pPr algn="ctr" eaLnBrk="1" fontAlgn="auto" hangingPunct="1">
              <a:spcBef>
                <a:spcPts val="0"/>
              </a:spcBef>
              <a:spcAft>
                <a:spcPts val="0"/>
              </a:spcAft>
              <a:defRPr/>
            </a:pPr>
            <a:r>
              <a:rPr lang="en-US" sz="1400" b="1">
                <a:solidFill>
                  <a:schemeClr val="bg1"/>
                </a:solidFill>
                <a:latin typeface="Arial" panose="020B0604020202020204" pitchFamily="34" charset="0"/>
                <a:cs typeface="Arial" panose="020B0604020202020204" pitchFamily="34" charset="0"/>
              </a:rPr>
              <a:t>3</a:t>
            </a:r>
          </a:p>
        </p:txBody>
      </p:sp>
      <p:grpSp>
        <p:nvGrpSpPr>
          <p:cNvPr id="73" name="Group 72">
            <a:extLst>
              <a:ext uri="{FF2B5EF4-FFF2-40B4-BE49-F238E27FC236}">
                <a16:creationId xmlns:a16="http://schemas.microsoft.com/office/drawing/2014/main" id="{680B9C6A-7B95-432B-F264-0F48225DAEB7}"/>
              </a:ext>
            </a:extLst>
          </p:cNvPr>
          <p:cNvGrpSpPr/>
          <p:nvPr/>
        </p:nvGrpSpPr>
        <p:grpSpPr>
          <a:xfrm>
            <a:off x="5599722" y="3776329"/>
            <a:ext cx="1230246" cy="916584"/>
            <a:chOff x="2258378" y="2880737"/>
            <a:chExt cx="1230246" cy="916584"/>
          </a:xfrm>
        </p:grpSpPr>
        <p:pic>
          <p:nvPicPr>
            <p:cNvPr id="74" name="Graphic 60">
              <a:extLst>
                <a:ext uri="{FF2B5EF4-FFF2-40B4-BE49-F238E27FC236}">
                  <a16:creationId xmlns:a16="http://schemas.microsoft.com/office/drawing/2014/main" id="{68901E35-42E6-731A-341E-876955943F8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16">
              <a:extLst>
                <a:ext uri="{FF2B5EF4-FFF2-40B4-BE49-F238E27FC236}">
                  <a16:creationId xmlns:a16="http://schemas.microsoft.com/office/drawing/2014/main" id="{C9DA24AD-BAAD-D9C8-49E4-E70449F45D73}"/>
                </a:ext>
              </a:extLst>
            </p:cNvPr>
            <p:cNvSpPr txBox="1">
              <a:spLocks noChangeArrowheads="1"/>
            </p:cNvSpPr>
            <p:nvPr/>
          </p:nvSpPr>
          <p:spPr bwMode="auto">
            <a:xfrm>
              <a:off x="2258378" y="3335656"/>
              <a:ext cx="1230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workstation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(local Chef repo)</a:t>
              </a:r>
            </a:p>
          </p:txBody>
        </p:sp>
      </p:grpSp>
      <p:grpSp>
        <p:nvGrpSpPr>
          <p:cNvPr id="76" name="Group 75">
            <a:extLst>
              <a:ext uri="{FF2B5EF4-FFF2-40B4-BE49-F238E27FC236}">
                <a16:creationId xmlns:a16="http://schemas.microsoft.com/office/drawing/2014/main" id="{62B530C9-85A4-D35B-D269-458AB7FD7248}"/>
              </a:ext>
            </a:extLst>
          </p:cNvPr>
          <p:cNvGrpSpPr/>
          <p:nvPr/>
        </p:nvGrpSpPr>
        <p:grpSpPr>
          <a:xfrm>
            <a:off x="9152954" y="3776329"/>
            <a:ext cx="1115568" cy="731918"/>
            <a:chOff x="2319110" y="2880737"/>
            <a:chExt cx="1115568" cy="731918"/>
          </a:xfrm>
        </p:grpSpPr>
        <p:pic>
          <p:nvPicPr>
            <p:cNvPr id="77" name="Graphic 60">
              <a:extLst>
                <a:ext uri="{FF2B5EF4-FFF2-40B4-BE49-F238E27FC236}">
                  <a16:creationId xmlns:a16="http://schemas.microsoft.com/office/drawing/2014/main" id="{AD4528B1-875E-0A9C-016F-E2408D7AE74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6">
              <a:extLst>
                <a:ext uri="{FF2B5EF4-FFF2-40B4-BE49-F238E27FC236}">
                  <a16:creationId xmlns:a16="http://schemas.microsoft.com/office/drawing/2014/main" id="{50273030-EDD2-9D71-2E22-C2B0F4A58BF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node</a:t>
              </a:r>
            </a:p>
          </p:txBody>
        </p:sp>
      </p:grpSp>
      <p:grpSp>
        <p:nvGrpSpPr>
          <p:cNvPr id="79" name="Group 78">
            <a:extLst>
              <a:ext uri="{FF2B5EF4-FFF2-40B4-BE49-F238E27FC236}">
                <a16:creationId xmlns:a16="http://schemas.microsoft.com/office/drawing/2014/main" id="{72423724-1A07-0063-597D-3AEBB4DE112A}"/>
              </a:ext>
            </a:extLst>
          </p:cNvPr>
          <p:cNvGrpSpPr/>
          <p:nvPr/>
        </p:nvGrpSpPr>
        <p:grpSpPr>
          <a:xfrm>
            <a:off x="7463854" y="2768172"/>
            <a:ext cx="1115568" cy="731918"/>
            <a:chOff x="2319110" y="2880737"/>
            <a:chExt cx="1115568" cy="731918"/>
          </a:xfrm>
        </p:grpSpPr>
        <p:pic>
          <p:nvPicPr>
            <p:cNvPr id="80" name="Graphic 60">
              <a:extLst>
                <a:ext uri="{FF2B5EF4-FFF2-40B4-BE49-F238E27FC236}">
                  <a16:creationId xmlns:a16="http://schemas.microsoft.com/office/drawing/2014/main" id="{253510A5-C518-8CF6-30F7-67816BE75F3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654300" y="2880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Box 16">
              <a:extLst>
                <a:ext uri="{FF2B5EF4-FFF2-40B4-BE49-F238E27FC236}">
                  <a16:creationId xmlns:a16="http://schemas.microsoft.com/office/drawing/2014/main" id="{7C2BC126-00B5-170A-7A06-76ED897528C3}"/>
                </a:ext>
              </a:extLst>
            </p:cNvPr>
            <p:cNvSpPr txBox="1">
              <a:spLocks noChangeArrowheads="1"/>
            </p:cNvSpPr>
            <p:nvPr/>
          </p:nvSpPr>
          <p:spPr bwMode="auto">
            <a:xfrm>
              <a:off x="2319110" y="3335656"/>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Chef Automate</a:t>
              </a:r>
            </a:p>
          </p:txBody>
        </p:sp>
      </p:grpSp>
      <p:sp>
        <p:nvSpPr>
          <p:cNvPr id="84" name="TextBox 12">
            <a:extLst>
              <a:ext uri="{FF2B5EF4-FFF2-40B4-BE49-F238E27FC236}">
                <a16:creationId xmlns:a16="http://schemas.microsoft.com/office/drawing/2014/main" id="{7C03B3A0-3B1A-48A7-FC46-1CC201F5C550}"/>
              </a:ext>
            </a:extLst>
          </p:cNvPr>
          <p:cNvSpPr txBox="1">
            <a:spLocks noChangeArrowheads="1"/>
          </p:cNvSpPr>
          <p:nvPr/>
        </p:nvSpPr>
        <p:spPr bwMode="auto">
          <a:xfrm>
            <a:off x="7328508" y="2313041"/>
            <a:ext cx="1403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Internet gateway</a:t>
            </a:r>
          </a:p>
        </p:txBody>
      </p:sp>
      <p:pic>
        <p:nvPicPr>
          <p:cNvPr id="85" name="Graphic 10">
            <a:extLst>
              <a:ext uri="{FF2B5EF4-FFF2-40B4-BE49-F238E27FC236}">
                <a16:creationId xmlns:a16="http://schemas.microsoft.com/office/drawing/2014/main" id="{46E33599-DA23-0935-A6F0-66AC6D5E6C5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799044" y="18558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5FBE8DA-17CA-824F-CB02-739CCE45A8A2}"/>
              </a:ext>
            </a:extLst>
          </p:cNvPr>
          <p:cNvSpPr>
            <a:spLocks noGrp="1"/>
          </p:cNvSpPr>
          <p:nvPr>
            <p:ph type="sldNum" sz="quarter" idx="10"/>
          </p:nvPr>
        </p:nvSpPr>
        <p:spPr/>
        <p:txBody>
          <a:bodyPr/>
          <a:lstStyle/>
          <a:p>
            <a:fld id="{EB4B8DE2-A4E8-46E4-8BBF-D75455EFF32C}" type="slidenum">
              <a:rPr lang="en-US" smtClean="0"/>
              <a:pPr/>
              <a:t>23</a:t>
            </a:fld>
            <a:endParaRPr lang="en-US"/>
          </a:p>
        </p:txBody>
      </p:sp>
      <p:sp>
        <p:nvSpPr>
          <p:cNvPr id="4" name="Footer Placeholder 3">
            <a:extLst>
              <a:ext uri="{FF2B5EF4-FFF2-40B4-BE49-F238E27FC236}">
                <a16:creationId xmlns:a16="http://schemas.microsoft.com/office/drawing/2014/main" id="{E0B23353-B2C1-AF3B-831E-EEC5CD82DB3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74449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24</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Elements</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a:xfrm>
            <a:off x="336720" y="3914095"/>
            <a:ext cx="7556978" cy="480131"/>
          </a:xfrm>
        </p:spPr>
        <p:txBody>
          <a:bodyPr/>
          <a:lstStyle/>
          <a:p>
            <a:r>
              <a:rPr lang="en-US"/>
              <a:t>Resources to use when building your diagram</a:t>
            </a:r>
          </a:p>
        </p:txBody>
      </p:sp>
      <p:sp>
        <p:nvSpPr>
          <p:cNvPr id="14" name="Footer Placeholder 13">
            <a:extLst>
              <a:ext uri="{FF2B5EF4-FFF2-40B4-BE49-F238E27FC236}">
                <a16:creationId xmlns:a16="http://schemas.microsoft.com/office/drawing/2014/main" id="{6752D573-ABD8-F2EF-909E-619D88A2DB5C}"/>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89094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a:extLst>
              <a:ext uri="{FF2B5EF4-FFF2-40B4-BE49-F238E27FC236}">
                <a16:creationId xmlns:a16="http://schemas.microsoft.com/office/drawing/2014/main" id="{52048912-09F2-7945-AFB0-5105BC4A960B}"/>
              </a:ext>
            </a:extLst>
          </p:cNvPr>
          <p:cNvSpPr>
            <a:spLocks noGrp="1" noChangeArrowheads="1"/>
          </p:cNvSpPr>
          <p:nvPr>
            <p:ph type="title"/>
          </p:nvPr>
        </p:nvSpPr>
        <p:spPr/>
        <p:txBody>
          <a:bodyPr/>
          <a:lstStyle/>
          <a:p>
            <a:r>
              <a:rPr lang="en-US" altLang="en-US"/>
              <a:t>Icon Categories</a:t>
            </a:r>
          </a:p>
        </p:txBody>
      </p:sp>
      <p:sp>
        <p:nvSpPr>
          <p:cNvPr id="59394" name="Content Placeholder 2">
            <a:extLst>
              <a:ext uri="{FF2B5EF4-FFF2-40B4-BE49-F238E27FC236}">
                <a16:creationId xmlns:a16="http://schemas.microsoft.com/office/drawing/2014/main" id="{ADCEA65A-6FAD-1A48-BB48-29AC11521079}"/>
              </a:ext>
            </a:extLst>
          </p:cNvPr>
          <p:cNvSpPr>
            <a:spLocks noGrp="1" noChangeArrowheads="1"/>
          </p:cNvSpPr>
          <p:nvPr>
            <p:ph type="body" sz="quarter" idx="17"/>
          </p:nvPr>
        </p:nvSpPr>
        <p:spPr/>
        <p:txBody>
          <a:bodyPr/>
          <a:lstStyle/>
          <a:p>
            <a:r>
              <a:rPr lang="en-US" altLang="en-US"/>
              <a:t>Click a category to jump to slide (must be in Presentation mode)</a:t>
            </a:r>
          </a:p>
        </p:txBody>
      </p:sp>
      <p:sp>
        <p:nvSpPr>
          <p:cNvPr id="59395" name="Content Placeholder 3">
            <a:extLst>
              <a:ext uri="{FF2B5EF4-FFF2-40B4-BE49-F238E27FC236}">
                <a16:creationId xmlns:a16="http://schemas.microsoft.com/office/drawing/2014/main" id="{A485F408-B09C-394E-B924-1F5DBD4485B7}"/>
              </a:ext>
            </a:extLst>
          </p:cNvPr>
          <p:cNvSpPr>
            <a:spLocks noGrp="1" noChangeArrowheads="1"/>
          </p:cNvSpPr>
          <p:nvPr>
            <p:ph type="body" sz="quarter" idx="18"/>
          </p:nvPr>
        </p:nvSpPr>
        <p:spPr/>
        <p:txBody>
          <a:bodyPr/>
          <a:lstStyle/>
          <a:p>
            <a:r>
              <a:rPr lang="en-US" altLang="en-US">
                <a:hlinkClick r:id="rId2" action="ppaction://hlinksldjump"/>
              </a:rPr>
              <a:t>General Resources</a:t>
            </a:r>
            <a:endParaRPr lang="en-US" altLang="en-US">
              <a:hlinkClick r:id="rId3" action="ppaction://hlinksldjump"/>
            </a:endParaRPr>
          </a:p>
          <a:p>
            <a:r>
              <a:rPr lang="en-US" altLang="en-US">
                <a:hlinkClick r:id="rId4" action="ppaction://hlinksldjump"/>
              </a:rPr>
              <a:t>Analytics</a:t>
            </a:r>
            <a:endParaRPr lang="en-US" altLang="en-US"/>
          </a:p>
          <a:p>
            <a:r>
              <a:rPr lang="en-US" altLang="en-US">
                <a:hlinkClick r:id="rId5" action="ppaction://hlinksldjump"/>
              </a:rPr>
              <a:t>Application Integration</a:t>
            </a:r>
            <a:endParaRPr lang="en-US" altLang="en-US"/>
          </a:p>
          <a:p>
            <a:r>
              <a:rPr lang="en-US" altLang="en-US">
                <a:hlinkClick r:id="rId6" action="ppaction://hlinksldjump"/>
              </a:rPr>
              <a:t>Blockchain</a:t>
            </a:r>
            <a:endParaRPr lang="en-US" altLang="en-US">
              <a:hlinkClick r:id="rId7" action="ppaction://hlinksldjump"/>
            </a:endParaRPr>
          </a:p>
          <a:p>
            <a:r>
              <a:rPr lang="en-US" altLang="en-US">
                <a:hlinkClick r:id="rId7" action="ppaction://hlinksldjump"/>
              </a:rPr>
              <a:t>Business Applications</a:t>
            </a:r>
            <a:endParaRPr lang="en-US" altLang="en-US"/>
          </a:p>
          <a:p>
            <a:r>
              <a:rPr lang="en-US" altLang="en-US">
                <a:hlinkClick r:id="rId8" action="ppaction://hlinksldjump"/>
              </a:rPr>
              <a:t>Cloud Financial Management</a:t>
            </a:r>
            <a:endParaRPr lang="en-US" altLang="en-US"/>
          </a:p>
          <a:p>
            <a:r>
              <a:rPr lang="en-US" altLang="en-US">
                <a:hlinkClick r:id="rId9" action="ppaction://hlinksldjump"/>
              </a:rPr>
              <a:t>Compute</a:t>
            </a:r>
            <a:endParaRPr lang="en-US" altLang="en-US"/>
          </a:p>
          <a:p>
            <a:r>
              <a:rPr lang="en-US" altLang="en-US">
                <a:hlinkClick r:id="rId10" action="ppaction://hlinksldjump"/>
              </a:rPr>
              <a:t>Contact Center</a:t>
            </a:r>
            <a:endParaRPr lang="en-US" altLang="en-US"/>
          </a:p>
          <a:p>
            <a:r>
              <a:rPr lang="en-US" altLang="en-US">
                <a:hlinkClick r:id="rId11" action="ppaction://hlinksldjump"/>
              </a:rPr>
              <a:t>Containers</a:t>
            </a:r>
            <a:endParaRPr lang="en-US" altLang="en-US">
              <a:hlinkClick r:id="rId12" action="ppaction://hlinksldjump"/>
            </a:endParaRPr>
          </a:p>
        </p:txBody>
      </p:sp>
      <p:sp>
        <p:nvSpPr>
          <p:cNvPr id="59396" name="Content Placeholder 4">
            <a:extLst>
              <a:ext uri="{FF2B5EF4-FFF2-40B4-BE49-F238E27FC236}">
                <a16:creationId xmlns:a16="http://schemas.microsoft.com/office/drawing/2014/main" id="{44B72D52-BBB2-804F-A08B-245C1D72113E}"/>
              </a:ext>
            </a:extLst>
          </p:cNvPr>
          <p:cNvSpPr>
            <a:spLocks noGrp="1" noChangeArrowheads="1"/>
          </p:cNvSpPr>
          <p:nvPr>
            <p:ph type="body" sz="quarter" idx="19"/>
          </p:nvPr>
        </p:nvSpPr>
        <p:spPr/>
        <p:txBody>
          <a:bodyPr/>
          <a:lstStyle/>
          <a:p>
            <a:r>
              <a:rPr lang="en-US" altLang="en-US" dirty="0">
                <a:hlinkClick r:id="rId13" action="ppaction://hlinksldjump"/>
              </a:rPr>
              <a:t>Customer Enablement</a:t>
            </a:r>
            <a:endParaRPr lang="en-US" altLang="en-US" dirty="0"/>
          </a:p>
          <a:p>
            <a:r>
              <a:rPr lang="en-US" altLang="en-US" dirty="0">
                <a:hlinkClick r:id="rId14" action="ppaction://hlinksldjump"/>
              </a:rPr>
              <a:t>Database</a:t>
            </a:r>
            <a:endParaRPr lang="en-US" altLang="en-US" dirty="0"/>
          </a:p>
          <a:p>
            <a:r>
              <a:rPr lang="en-US" altLang="en-US" dirty="0">
                <a:hlinkClick r:id="rId15" action="ppaction://hlinksldjump"/>
              </a:rPr>
              <a:t>Developer Tools</a:t>
            </a:r>
            <a:endParaRPr lang="en-US" altLang="en-US" dirty="0"/>
          </a:p>
          <a:p>
            <a:r>
              <a:rPr lang="en-US" altLang="en-US" dirty="0">
                <a:hlinkClick r:id="rId16" action="ppaction://hlinksldjump"/>
              </a:rPr>
              <a:t>End User Computing</a:t>
            </a:r>
            <a:endParaRPr lang="en-US" altLang="en-US" dirty="0"/>
          </a:p>
          <a:p>
            <a:r>
              <a:rPr lang="en-US" altLang="en-US" dirty="0">
                <a:hlinkClick r:id="rId17" action="ppaction://hlinksldjump"/>
              </a:rPr>
              <a:t>Front-End Web &amp; Mobile</a:t>
            </a:r>
            <a:endParaRPr lang="en-US" altLang="en-US" dirty="0"/>
          </a:p>
          <a:p>
            <a:r>
              <a:rPr lang="en-US" altLang="en-US" dirty="0">
                <a:hlinkClick r:id="rId18" action="ppaction://hlinksldjump"/>
              </a:rPr>
              <a:t>Games</a:t>
            </a:r>
            <a:endParaRPr lang="en-US" altLang="en-US" dirty="0"/>
          </a:p>
          <a:p>
            <a:r>
              <a:rPr lang="en-US" altLang="en-US" dirty="0">
                <a:hlinkClick r:id="rId19" action="ppaction://hlinksldjump"/>
              </a:rPr>
              <a:t>Internet of Things</a:t>
            </a:r>
            <a:endParaRPr lang="en-US" altLang="en-US" dirty="0"/>
          </a:p>
          <a:p>
            <a:r>
              <a:rPr lang="en-US" altLang="en-US" dirty="0">
                <a:hlinkClick r:id="rId20" action="ppaction://hlinksldjump"/>
              </a:rPr>
              <a:t>Machine Learning</a:t>
            </a:r>
            <a:endParaRPr lang="en-US" altLang="en-US" dirty="0"/>
          </a:p>
          <a:p>
            <a:r>
              <a:rPr lang="en-US" altLang="en-US" dirty="0">
                <a:hlinkClick r:id="rId21" action="ppaction://hlinksldjump"/>
              </a:rPr>
              <a:t>Management &amp; Governance</a:t>
            </a:r>
            <a:endParaRPr lang="en-US" altLang="en-US" dirty="0"/>
          </a:p>
        </p:txBody>
      </p:sp>
      <p:sp>
        <p:nvSpPr>
          <p:cNvPr id="59397" name="Content Placeholder 5">
            <a:extLst>
              <a:ext uri="{FF2B5EF4-FFF2-40B4-BE49-F238E27FC236}">
                <a16:creationId xmlns:a16="http://schemas.microsoft.com/office/drawing/2014/main" id="{26BFC576-E04A-744D-A222-9DC03B854666}"/>
              </a:ext>
            </a:extLst>
          </p:cNvPr>
          <p:cNvSpPr>
            <a:spLocks noGrp="1" noChangeArrowheads="1"/>
          </p:cNvSpPr>
          <p:nvPr>
            <p:ph type="body" sz="quarter" idx="20"/>
          </p:nvPr>
        </p:nvSpPr>
        <p:spPr/>
        <p:txBody>
          <a:bodyPr/>
          <a:lstStyle/>
          <a:p>
            <a:r>
              <a:rPr lang="en-US" altLang="en-US">
                <a:hlinkClick r:id="rId22" action="ppaction://hlinksldjump"/>
              </a:rPr>
              <a:t>Media Services</a:t>
            </a:r>
            <a:endParaRPr lang="en-US" altLang="en-US">
              <a:hlinkClick r:id="rId23" action="ppaction://hlinksldjump"/>
            </a:endParaRPr>
          </a:p>
          <a:p>
            <a:r>
              <a:rPr lang="en-US" altLang="en-US">
                <a:hlinkClick r:id="rId24" action="ppaction://hlinksldjump"/>
              </a:rPr>
              <a:t>Migration &amp; Transfer</a:t>
            </a:r>
            <a:endParaRPr lang="en-US" altLang="en-US"/>
          </a:p>
          <a:p>
            <a:r>
              <a:rPr lang="en-US" altLang="en-US">
                <a:hlinkClick r:id="rId25" action="ppaction://hlinksldjump"/>
              </a:rPr>
              <a:t>Networking &amp; Content Delivery</a:t>
            </a:r>
            <a:endParaRPr lang="en-US" altLang="en-US"/>
          </a:p>
          <a:p>
            <a:r>
              <a:rPr lang="en-US" altLang="en-US">
                <a:hlinkClick r:id="rId26" action="ppaction://hlinksldjump"/>
              </a:rPr>
              <a:t>Quantum Technologies</a:t>
            </a:r>
            <a:endParaRPr lang="en-US" altLang="en-US">
              <a:hlinkClick r:id="rId27" action="ppaction://hlinksldjump"/>
            </a:endParaRPr>
          </a:p>
          <a:p>
            <a:r>
              <a:rPr lang="en-US" altLang="en-US">
                <a:hlinkClick r:id="rId27" action="ppaction://hlinksldjump"/>
              </a:rPr>
              <a:t>Robotics</a:t>
            </a:r>
            <a:endParaRPr lang="en-US" altLang="en-US"/>
          </a:p>
          <a:p>
            <a:r>
              <a:rPr lang="en-US" altLang="en-US">
                <a:hlinkClick r:id="rId28" action="ppaction://hlinksldjump"/>
              </a:rPr>
              <a:t>Satellite</a:t>
            </a:r>
            <a:endParaRPr lang="en-US" altLang="en-US"/>
          </a:p>
          <a:p>
            <a:r>
              <a:rPr lang="en-US" altLang="en-US">
                <a:hlinkClick r:id="rId29" action="ppaction://hlinksldjump"/>
              </a:rPr>
              <a:t>Security, Identity, &amp; Compliance</a:t>
            </a:r>
            <a:endParaRPr lang="en-US" altLang="en-US"/>
          </a:p>
          <a:p>
            <a:r>
              <a:rPr lang="en-US" altLang="en-US">
                <a:hlinkClick r:id="rId30" action="ppaction://hlinksldjump"/>
              </a:rPr>
              <a:t>Serverless</a:t>
            </a:r>
            <a:endParaRPr lang="en-US" altLang="en-US"/>
          </a:p>
          <a:p>
            <a:r>
              <a:rPr lang="en-US" altLang="en-US">
                <a:hlinkClick r:id="rId31" action="ppaction://hlinksldjump"/>
              </a:rPr>
              <a:t>Storage</a:t>
            </a:r>
            <a:endParaRPr lang="en-US" altLang="en-US"/>
          </a:p>
        </p:txBody>
      </p:sp>
      <p:sp>
        <p:nvSpPr>
          <p:cNvPr id="3" name="Slide Number Placeholder 2">
            <a:extLst>
              <a:ext uri="{FF2B5EF4-FFF2-40B4-BE49-F238E27FC236}">
                <a16:creationId xmlns:a16="http://schemas.microsoft.com/office/drawing/2014/main" id="{FC64CBD5-F231-57D5-5E08-DA54C4BF363E}"/>
              </a:ext>
            </a:extLst>
          </p:cNvPr>
          <p:cNvSpPr>
            <a:spLocks noGrp="1"/>
          </p:cNvSpPr>
          <p:nvPr>
            <p:ph type="sldNum" sz="quarter" idx="22"/>
          </p:nvPr>
        </p:nvSpPr>
        <p:spPr/>
        <p:txBody>
          <a:bodyPr/>
          <a:lstStyle/>
          <a:p>
            <a:fld id="{EB4B8DE2-A4E8-46E4-8BBF-D75455EFF32C}" type="slidenum">
              <a:rPr lang="en-US" smtClean="0"/>
              <a:pPr/>
              <a:t>25</a:t>
            </a:fld>
            <a:endParaRPr lang="en-US"/>
          </a:p>
        </p:txBody>
      </p:sp>
      <p:sp>
        <p:nvSpPr>
          <p:cNvPr id="18" name="Footer Placeholder 17">
            <a:extLst>
              <a:ext uri="{FF2B5EF4-FFF2-40B4-BE49-F238E27FC236}">
                <a16:creationId xmlns:a16="http://schemas.microsoft.com/office/drawing/2014/main" id="{8B83B2D5-C822-ED10-D7A0-0C2B49CCCD44}"/>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655351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CADF9A-984D-4F1A-6E0D-F678B0FAB9DA}"/>
              </a:ext>
            </a:extLst>
          </p:cNvPr>
          <p:cNvSpPr>
            <a:spLocks noGrp="1"/>
          </p:cNvSpPr>
          <p:nvPr>
            <p:ph type="sldNum" sz="quarter" idx="10"/>
          </p:nvPr>
        </p:nvSpPr>
        <p:spPr/>
        <p:txBody>
          <a:bodyPr/>
          <a:lstStyle/>
          <a:p>
            <a:fld id="{EB4B8DE2-A4E8-46E4-8BBF-D75455EFF32C}" type="slidenum">
              <a:rPr lang="en-US" smtClean="0"/>
              <a:pPr/>
              <a:t>26</a:t>
            </a:fld>
            <a:endParaRPr lang="en-US"/>
          </a:p>
        </p:txBody>
      </p:sp>
      <p:sp>
        <p:nvSpPr>
          <p:cNvPr id="60417" name="Title 1">
            <a:extLst>
              <a:ext uri="{FF2B5EF4-FFF2-40B4-BE49-F238E27FC236}">
                <a16:creationId xmlns:a16="http://schemas.microsoft.com/office/drawing/2014/main" id="{097B90DA-B7A6-6243-AA53-664D619C2DA9}"/>
              </a:ext>
            </a:extLst>
          </p:cNvPr>
          <p:cNvSpPr>
            <a:spLocks noGrp="1" noChangeArrowheads="1"/>
          </p:cNvSpPr>
          <p:nvPr>
            <p:ph type="ctrTitle"/>
          </p:nvPr>
        </p:nvSpPr>
        <p:spPr/>
        <p:txBody>
          <a:bodyPr/>
          <a:lstStyle/>
          <a:p>
            <a:r>
              <a:rPr lang="en-US" altLang="en-US"/>
              <a:t>General Resources</a:t>
            </a:r>
          </a:p>
        </p:txBody>
      </p:sp>
      <p:sp>
        <p:nvSpPr>
          <p:cNvPr id="7" name="Footer Placeholder 6">
            <a:extLst>
              <a:ext uri="{FF2B5EF4-FFF2-40B4-BE49-F238E27FC236}">
                <a16:creationId xmlns:a16="http://schemas.microsoft.com/office/drawing/2014/main" id="{34463814-99E0-66EA-E465-CCEED735EC3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r>
              <a:rPr lang="en-US" altLang="en-US"/>
              <a:t>Groups</a:t>
            </a:r>
          </a:p>
        </p:txBody>
      </p:sp>
      <p:sp>
        <p:nvSpPr>
          <p:cNvPr id="3" name="Slide Number Placeholder 2">
            <a:extLst>
              <a:ext uri="{FF2B5EF4-FFF2-40B4-BE49-F238E27FC236}">
                <a16:creationId xmlns:a16="http://schemas.microsoft.com/office/drawing/2014/main" id="{577AAE6D-FCB4-ECE9-3DB8-370798DBFAAD}"/>
              </a:ext>
            </a:extLst>
          </p:cNvPr>
          <p:cNvSpPr>
            <a:spLocks noGrp="1"/>
          </p:cNvSpPr>
          <p:nvPr>
            <p:ph type="sldNum" sz="quarter" idx="10"/>
          </p:nvPr>
        </p:nvSpPr>
        <p:spPr/>
        <p:txBody>
          <a:bodyPr/>
          <a:lstStyle/>
          <a:p>
            <a:fld id="{EB4B8DE2-A4E8-46E4-8BBF-D75455EFF32C}" type="slidenum">
              <a:rPr lang="en-US" smtClean="0"/>
              <a:pPr/>
              <a:t>27</a:t>
            </a:fld>
            <a:endParaRPr lang="en-US"/>
          </a:p>
        </p:txBody>
      </p:sp>
      <p:sp>
        <p:nvSpPr>
          <p:cNvPr id="4" name="Footer Placeholder 3">
            <a:extLst>
              <a:ext uri="{FF2B5EF4-FFF2-40B4-BE49-F238E27FC236}">
                <a16:creationId xmlns:a16="http://schemas.microsoft.com/office/drawing/2014/main" id="{F259C0C4-FEA3-B487-E301-178541204EDF}"/>
              </a:ext>
            </a:extLst>
          </p:cNvPr>
          <p:cNvSpPr>
            <a:spLocks noGrp="1"/>
          </p:cNvSpPr>
          <p:nvPr>
            <p:ph type="ftr" sz="quarter" idx="11"/>
          </p:nvPr>
        </p:nvSpPr>
        <p:spPr/>
        <p:txBody>
          <a:bodyPr/>
          <a:lstStyle/>
          <a:p>
            <a:r>
              <a:rPr lang="en-US" dirty="0">
                <a:latin typeface="+mn-lt"/>
              </a:rPr>
              <a:t>© 2023, Amazon Web Services, Inc. or its affiliates.</a:t>
            </a:r>
          </a:p>
        </p:txBody>
      </p:sp>
      <p:sp>
        <p:nvSpPr>
          <p:cNvPr id="7" name="Rectangle 6">
            <a:extLst>
              <a:ext uri="{FF2B5EF4-FFF2-40B4-BE49-F238E27FC236}">
                <a16:creationId xmlns:a16="http://schemas.microsoft.com/office/drawing/2014/main" id="{34D72B91-09F3-9A42-B66A-106F01CCE8B4}"/>
              </a:ext>
            </a:extLst>
          </p:cNvPr>
          <p:cNvSpPr/>
          <p:nvPr/>
        </p:nvSpPr>
        <p:spPr>
          <a:xfrm>
            <a:off x="2283292" y="2618865"/>
            <a:ext cx="1765300" cy="889002"/>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Virtual private cloud (VPC)</a:t>
            </a:r>
          </a:p>
        </p:txBody>
      </p:sp>
      <p:sp>
        <p:nvSpPr>
          <p:cNvPr id="8" name="Rectangle 7">
            <a:extLst>
              <a:ext uri="{FF2B5EF4-FFF2-40B4-BE49-F238E27FC236}">
                <a16:creationId xmlns:a16="http://schemas.microsoft.com/office/drawing/2014/main" id="{F5AD8509-7566-E946-9E5A-5557E62A6A29}"/>
              </a:ext>
            </a:extLst>
          </p:cNvPr>
          <p:cNvSpPr/>
          <p:nvPr/>
        </p:nvSpPr>
        <p:spPr>
          <a:xfrm>
            <a:off x="4215623" y="2618865"/>
            <a:ext cx="1765300" cy="88900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Private subnet</a:t>
            </a:r>
          </a:p>
        </p:txBody>
      </p:sp>
      <p:sp>
        <p:nvSpPr>
          <p:cNvPr id="9" name="Rectangle 8">
            <a:extLst>
              <a:ext uri="{FF2B5EF4-FFF2-40B4-BE49-F238E27FC236}">
                <a16:creationId xmlns:a16="http://schemas.microsoft.com/office/drawing/2014/main" id="{03251CF1-A0FB-FA48-A582-2429B446E843}"/>
              </a:ext>
            </a:extLst>
          </p:cNvPr>
          <p:cNvSpPr/>
          <p:nvPr/>
        </p:nvSpPr>
        <p:spPr>
          <a:xfrm>
            <a:off x="4215623" y="1512745"/>
            <a:ext cx="1765300" cy="88900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Region</a:t>
            </a:r>
          </a:p>
        </p:txBody>
      </p:sp>
      <p:sp>
        <p:nvSpPr>
          <p:cNvPr id="10" name="Rectangle 9">
            <a:extLst>
              <a:ext uri="{FF2B5EF4-FFF2-40B4-BE49-F238E27FC236}">
                <a16:creationId xmlns:a16="http://schemas.microsoft.com/office/drawing/2014/main" id="{BEFEC4D9-0FF6-0740-BBB7-9A904CD0D43A}"/>
              </a:ext>
            </a:extLst>
          </p:cNvPr>
          <p:cNvSpPr/>
          <p:nvPr/>
        </p:nvSpPr>
        <p:spPr>
          <a:xfrm>
            <a:off x="355600"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sp>
        <p:nvSpPr>
          <p:cNvPr id="11" name="Rectangle 10">
            <a:extLst>
              <a:ext uri="{FF2B5EF4-FFF2-40B4-BE49-F238E27FC236}">
                <a16:creationId xmlns:a16="http://schemas.microsoft.com/office/drawing/2014/main" id="{D246DAA1-0260-E449-8CA2-92FF0101149D}"/>
              </a:ext>
            </a:extLst>
          </p:cNvPr>
          <p:cNvSpPr/>
          <p:nvPr/>
        </p:nvSpPr>
        <p:spPr>
          <a:xfrm>
            <a:off x="6147454" y="1512745"/>
            <a:ext cx="1765300" cy="889002"/>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Availability Zone</a:t>
            </a:r>
          </a:p>
        </p:txBody>
      </p:sp>
      <p:sp>
        <p:nvSpPr>
          <p:cNvPr id="12" name="Rectangle 11">
            <a:extLst>
              <a:ext uri="{FF2B5EF4-FFF2-40B4-BE49-F238E27FC236}">
                <a16:creationId xmlns:a16="http://schemas.microsoft.com/office/drawing/2014/main" id="{A2DB4D0C-453E-6545-B9F2-BB68BDBA72A4}"/>
              </a:ext>
            </a:extLst>
          </p:cNvPr>
          <p:cNvSpPr/>
          <p:nvPr/>
        </p:nvSpPr>
        <p:spPr>
          <a:xfrm>
            <a:off x="8092141"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Server contents</a:t>
            </a:r>
          </a:p>
        </p:txBody>
      </p:sp>
      <p:sp>
        <p:nvSpPr>
          <p:cNvPr id="13" name="Rectangle 12">
            <a:extLst>
              <a:ext uri="{FF2B5EF4-FFF2-40B4-BE49-F238E27FC236}">
                <a16:creationId xmlns:a16="http://schemas.microsoft.com/office/drawing/2014/main" id="{D3750685-3203-FA40-97EB-5CAAB851634D}"/>
              </a:ext>
            </a:extLst>
          </p:cNvPr>
          <p:cNvSpPr/>
          <p:nvPr/>
        </p:nvSpPr>
        <p:spPr>
          <a:xfrm>
            <a:off x="351632" y="2618865"/>
            <a:ext cx="1765300" cy="890588"/>
          </a:xfrm>
          <a:prstGeom prst="rect">
            <a:avLst/>
          </a:prstGeom>
          <a:noFill/>
          <a:ln w="15875">
            <a:solidFill>
              <a:srgbClr val="ED7100"/>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endParaRPr lang="en-US" sz="1200">
              <a:solidFill>
                <a:schemeClr val="tx1"/>
              </a:solidFill>
              <a:latin typeface="Arial" panose="020B0604020202020204" pitchFamily="34" charset="0"/>
              <a:cs typeface="Arial" panose="020B0604020202020204" pitchFamily="34" charset="0"/>
            </a:endParaRPr>
          </a:p>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Auto Scaling group</a:t>
            </a:r>
          </a:p>
        </p:txBody>
      </p:sp>
      <p:sp>
        <p:nvSpPr>
          <p:cNvPr id="14" name="Rectangle 13">
            <a:extLst>
              <a:ext uri="{FF2B5EF4-FFF2-40B4-BE49-F238E27FC236}">
                <a16:creationId xmlns:a16="http://schemas.microsoft.com/office/drawing/2014/main" id="{FFA89DF7-D079-0947-8E29-4EEA4975DBBD}"/>
              </a:ext>
            </a:extLst>
          </p:cNvPr>
          <p:cNvSpPr/>
          <p:nvPr/>
        </p:nvSpPr>
        <p:spPr>
          <a:xfrm>
            <a:off x="2283292" y="4826000"/>
            <a:ext cx="1765300" cy="889002"/>
          </a:xfrm>
          <a:prstGeom prst="rect">
            <a:avLst/>
          </a:prstGeom>
          <a:noFill/>
          <a:ln w="15875">
            <a:solidFill>
              <a:srgbClr val="7D8998"/>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Generic group</a:t>
            </a:r>
          </a:p>
        </p:txBody>
      </p:sp>
      <p:sp>
        <p:nvSpPr>
          <p:cNvPr id="15" name="Rectangle 14">
            <a:extLst>
              <a:ext uri="{FF2B5EF4-FFF2-40B4-BE49-F238E27FC236}">
                <a16:creationId xmlns:a16="http://schemas.microsoft.com/office/drawing/2014/main" id="{2C20A410-6A05-8049-8DF4-A7A4612F5A71}"/>
              </a:ext>
            </a:extLst>
          </p:cNvPr>
          <p:cNvSpPr/>
          <p:nvPr/>
        </p:nvSpPr>
        <p:spPr>
          <a:xfrm>
            <a:off x="10036828" y="2618865"/>
            <a:ext cx="1765300" cy="889002"/>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Corporate </a:t>
            </a:r>
          </a:p>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data center</a:t>
            </a:r>
          </a:p>
        </p:txBody>
      </p:sp>
      <p:sp>
        <p:nvSpPr>
          <p:cNvPr id="18" name="Rectangle 17">
            <a:extLst>
              <a:ext uri="{FF2B5EF4-FFF2-40B4-BE49-F238E27FC236}">
                <a16:creationId xmlns:a16="http://schemas.microsoft.com/office/drawing/2014/main" id="{DE9B301C-05AB-7C44-BC59-74F3FCC4F740}"/>
              </a:ext>
            </a:extLst>
          </p:cNvPr>
          <p:cNvSpPr/>
          <p:nvPr/>
        </p:nvSpPr>
        <p:spPr>
          <a:xfrm>
            <a:off x="2283292" y="3723399"/>
            <a:ext cx="1765300" cy="88899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Spot Fleet</a:t>
            </a:r>
          </a:p>
        </p:txBody>
      </p:sp>
      <p:sp>
        <p:nvSpPr>
          <p:cNvPr id="31" name="Rectangle 30">
            <a:extLst>
              <a:ext uri="{FF2B5EF4-FFF2-40B4-BE49-F238E27FC236}">
                <a16:creationId xmlns:a16="http://schemas.microsoft.com/office/drawing/2014/main" id="{3E67FA2E-A9FA-844D-A66D-648AE8044B50}"/>
              </a:ext>
            </a:extLst>
          </p:cNvPr>
          <p:cNvSpPr/>
          <p:nvPr/>
        </p:nvSpPr>
        <p:spPr>
          <a:xfrm>
            <a:off x="8092141" y="1512745"/>
            <a:ext cx="1765300" cy="889002"/>
          </a:xfrm>
          <a:prstGeom prst="rect">
            <a:avLst/>
          </a:prstGeom>
          <a:noFill/>
          <a:ln w="15875">
            <a:solidFill>
              <a:srgbClr val="DD344C"/>
            </a:solidFill>
            <a:miter lim="800000"/>
          </a:ln>
        </p:spPr>
        <p:style>
          <a:lnRef idx="2">
            <a:schemeClr val="accent1">
              <a:shade val="50000"/>
            </a:schemeClr>
          </a:lnRef>
          <a:fillRef idx="1">
            <a:schemeClr val="accent1"/>
          </a:fillRef>
          <a:effectRef idx="0">
            <a:schemeClr val="accent1"/>
          </a:effectRef>
          <a:fontRef idx="minor">
            <a:schemeClr val="lt1"/>
          </a:fontRef>
        </p:style>
        <p:txBody>
          <a:bodyPr tIns="91440" anchorCtr="1"/>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Security group</a:t>
            </a:r>
          </a:p>
        </p:txBody>
      </p:sp>
      <p:sp>
        <p:nvSpPr>
          <p:cNvPr id="32" name="Rectangle 31">
            <a:extLst>
              <a:ext uri="{FF2B5EF4-FFF2-40B4-BE49-F238E27FC236}">
                <a16:creationId xmlns:a16="http://schemas.microsoft.com/office/drawing/2014/main" id="{56D7E570-4FE2-2F46-A39D-E8C015BB79A5}"/>
              </a:ext>
            </a:extLst>
          </p:cNvPr>
          <p:cNvSpPr/>
          <p:nvPr/>
        </p:nvSpPr>
        <p:spPr>
          <a:xfrm>
            <a:off x="351632" y="3723399"/>
            <a:ext cx="1765300" cy="890588"/>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EC2 instance contents</a:t>
            </a:r>
          </a:p>
        </p:txBody>
      </p:sp>
      <p:sp>
        <p:nvSpPr>
          <p:cNvPr id="33" name="Rectangle 32">
            <a:extLst>
              <a:ext uri="{FF2B5EF4-FFF2-40B4-BE49-F238E27FC236}">
                <a16:creationId xmlns:a16="http://schemas.microsoft.com/office/drawing/2014/main" id="{B1844CBB-737E-C049-891C-1F2168761D96}"/>
              </a:ext>
            </a:extLst>
          </p:cNvPr>
          <p:cNvSpPr/>
          <p:nvPr/>
        </p:nvSpPr>
        <p:spPr>
          <a:xfrm>
            <a:off x="6147454" y="2618865"/>
            <a:ext cx="1765300" cy="889002"/>
          </a:xfrm>
          <a:prstGeom prst="rect">
            <a:avLst/>
          </a:prstGeom>
          <a:noFill/>
          <a:ln w="15875">
            <a:solidFill>
              <a:srgbClr val="7AA11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Public subnet</a:t>
            </a:r>
          </a:p>
        </p:txBody>
      </p:sp>
      <p:sp>
        <p:nvSpPr>
          <p:cNvPr id="34" name="Rectangle 33">
            <a:extLst>
              <a:ext uri="{FF2B5EF4-FFF2-40B4-BE49-F238E27FC236}">
                <a16:creationId xmlns:a16="http://schemas.microsoft.com/office/drawing/2014/main" id="{DA20F2F0-0321-C84B-B39F-CE77CC71337B}"/>
              </a:ext>
            </a:extLst>
          </p:cNvPr>
          <p:cNvSpPr/>
          <p:nvPr/>
        </p:nvSpPr>
        <p:spPr>
          <a:xfrm>
            <a:off x="4215623" y="4826000"/>
            <a:ext cx="1765300" cy="889002"/>
          </a:xfrm>
          <a:prstGeom prst="rect">
            <a:avLst/>
          </a:prstGeom>
          <a:noFill/>
          <a:ln w="15875">
            <a:solidFill>
              <a:srgbClr val="7D89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Generic group</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98851"/>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1/5</a:t>
            </a:r>
          </a:p>
        </p:txBody>
      </p:sp>
      <p:pic>
        <p:nvPicPr>
          <p:cNvPr id="36" name="Graphic 35">
            <a:extLst>
              <a:ext uri="{FF2B5EF4-FFF2-40B4-BE49-F238E27FC236}">
                <a16:creationId xmlns:a16="http://schemas.microsoft.com/office/drawing/2014/main" id="{EE16ED80-C80D-1E40-AF5F-BA8C3673A43D}"/>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55600" y="1512745"/>
            <a:ext cx="381000" cy="381000"/>
          </a:xfrm>
          <a:prstGeom prst="rect">
            <a:avLst/>
          </a:prstGeom>
        </p:spPr>
      </p:pic>
      <p:pic>
        <p:nvPicPr>
          <p:cNvPr id="40" name="Graphic 39">
            <a:extLst>
              <a:ext uri="{FF2B5EF4-FFF2-40B4-BE49-F238E27FC236}">
                <a16:creationId xmlns:a16="http://schemas.microsoft.com/office/drawing/2014/main" id="{0B5F1198-9EFD-9644-A9D9-C13F2E38C95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51632" y="3723399"/>
            <a:ext cx="381000" cy="381000"/>
          </a:xfrm>
          <a:prstGeom prst="rect">
            <a:avLst/>
          </a:prstGeom>
        </p:spPr>
      </p:pic>
      <p:pic>
        <p:nvPicPr>
          <p:cNvPr id="37" name="Graphic 36">
            <a:extLst>
              <a:ext uri="{FF2B5EF4-FFF2-40B4-BE49-F238E27FC236}">
                <a16:creationId xmlns:a16="http://schemas.microsoft.com/office/drawing/2014/main" id="{23C586E9-CAD8-D549-938B-0290871AF5F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2283292" y="3723399"/>
            <a:ext cx="381000" cy="381000"/>
          </a:xfrm>
          <a:prstGeom prst="rect">
            <a:avLst/>
          </a:prstGeom>
        </p:spPr>
      </p:pic>
      <p:pic>
        <p:nvPicPr>
          <p:cNvPr id="38" name="Graphic 37">
            <a:extLst>
              <a:ext uri="{FF2B5EF4-FFF2-40B4-BE49-F238E27FC236}">
                <a16:creationId xmlns:a16="http://schemas.microsoft.com/office/drawing/2014/main" id="{DC4BF730-E74A-754A-9D56-235F834636C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092141" y="2618865"/>
            <a:ext cx="381000" cy="381000"/>
          </a:xfrm>
          <a:prstGeom prst="rect">
            <a:avLst/>
          </a:prstGeom>
        </p:spPr>
      </p:pic>
      <p:sp>
        <p:nvSpPr>
          <p:cNvPr id="39" name="Rectangle 38">
            <a:extLst>
              <a:ext uri="{FF2B5EF4-FFF2-40B4-BE49-F238E27FC236}">
                <a16:creationId xmlns:a16="http://schemas.microsoft.com/office/drawing/2014/main" id="{76AEC116-55CE-1D4E-8FD0-B5E68234CDC7}"/>
              </a:ext>
            </a:extLst>
          </p:cNvPr>
          <p:cNvSpPr/>
          <p:nvPr/>
        </p:nvSpPr>
        <p:spPr>
          <a:xfrm>
            <a:off x="10036828" y="3723399"/>
            <a:ext cx="1764665" cy="898201"/>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Elastic Beanstalk container</a:t>
            </a:r>
          </a:p>
        </p:txBody>
      </p:sp>
      <p:sp>
        <p:nvSpPr>
          <p:cNvPr id="42" name="Rectangle 41">
            <a:extLst>
              <a:ext uri="{FF2B5EF4-FFF2-40B4-BE49-F238E27FC236}">
                <a16:creationId xmlns:a16="http://schemas.microsoft.com/office/drawing/2014/main" id="{22299B0B-EC2A-B648-B982-60F93F4537B3}"/>
              </a:ext>
            </a:extLst>
          </p:cNvPr>
          <p:cNvSpPr/>
          <p:nvPr/>
        </p:nvSpPr>
        <p:spPr>
          <a:xfrm>
            <a:off x="351632" y="4826000"/>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Step Functions workflow</a:t>
            </a:r>
          </a:p>
        </p:txBody>
      </p:sp>
      <p:pic>
        <p:nvPicPr>
          <p:cNvPr id="43" name="Graphic 42">
            <a:extLst>
              <a:ext uri="{FF2B5EF4-FFF2-40B4-BE49-F238E27FC236}">
                <a16:creationId xmlns:a16="http://schemas.microsoft.com/office/drawing/2014/main" id="{D390B23C-EF93-5948-9566-B66E705B10E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036828" y="3723399"/>
            <a:ext cx="381000" cy="381000"/>
          </a:xfrm>
          <a:prstGeom prst="rect">
            <a:avLst/>
          </a:prstGeom>
        </p:spPr>
      </p:pic>
      <p:pic>
        <p:nvPicPr>
          <p:cNvPr id="44" name="Graphic 43">
            <a:extLst>
              <a:ext uri="{FF2B5EF4-FFF2-40B4-BE49-F238E27FC236}">
                <a16:creationId xmlns:a16="http://schemas.microsoft.com/office/drawing/2014/main" id="{CFC17DEB-3F28-E24D-A301-C9C3CA4DC6FC}"/>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51632" y="4826000"/>
            <a:ext cx="381000" cy="381000"/>
          </a:xfrm>
          <a:prstGeom prst="rect">
            <a:avLst/>
          </a:prstGeom>
        </p:spPr>
      </p:pic>
      <p:sp>
        <p:nvSpPr>
          <p:cNvPr id="46" name="Rectangle 45">
            <a:extLst>
              <a:ext uri="{FF2B5EF4-FFF2-40B4-BE49-F238E27FC236}">
                <a16:creationId xmlns:a16="http://schemas.microsoft.com/office/drawing/2014/main" id="{6F00D707-38FB-0244-8856-D05A87C6E1ED}"/>
              </a:ext>
            </a:extLst>
          </p:cNvPr>
          <p:cNvSpPr/>
          <p:nvPr/>
        </p:nvSpPr>
        <p:spPr>
          <a:xfrm>
            <a:off x="8092141"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AWS IoT Greengrass</a:t>
            </a:r>
          </a:p>
        </p:txBody>
      </p:sp>
      <p:sp>
        <p:nvSpPr>
          <p:cNvPr id="48" name="Rectangle 47">
            <a:extLst>
              <a:ext uri="{FF2B5EF4-FFF2-40B4-BE49-F238E27FC236}">
                <a16:creationId xmlns:a16="http://schemas.microsoft.com/office/drawing/2014/main" id="{3DDA7171-A549-214F-AC9E-FEF3D59B3EA9}"/>
              </a:ext>
            </a:extLst>
          </p:cNvPr>
          <p:cNvSpPr/>
          <p:nvPr/>
        </p:nvSpPr>
        <p:spPr>
          <a:xfrm>
            <a:off x="4215623" y="3723399"/>
            <a:ext cx="176466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account</a:t>
            </a:r>
          </a:p>
        </p:txBody>
      </p:sp>
      <p:pic>
        <p:nvPicPr>
          <p:cNvPr id="5" name="Graphic 4">
            <a:extLst>
              <a:ext uri="{FF2B5EF4-FFF2-40B4-BE49-F238E27FC236}">
                <a16:creationId xmlns:a16="http://schemas.microsoft.com/office/drawing/2014/main" id="{A5538507-45E0-DA42-A42C-D9A8F6A021C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15623" y="3723399"/>
            <a:ext cx="381000" cy="381000"/>
          </a:xfrm>
          <a:prstGeom prst="rect">
            <a:avLst/>
          </a:prstGeom>
        </p:spPr>
      </p:pic>
      <p:pic>
        <p:nvPicPr>
          <p:cNvPr id="17" name="Graphic 16">
            <a:extLst>
              <a:ext uri="{FF2B5EF4-FFF2-40B4-BE49-F238E27FC236}">
                <a16:creationId xmlns:a16="http://schemas.microsoft.com/office/drawing/2014/main" id="{E091D5A2-7670-AB46-B599-6FC0449FDE8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2283292" y="2618865"/>
            <a:ext cx="381000" cy="381000"/>
          </a:xfrm>
          <a:prstGeom prst="rect">
            <a:avLst/>
          </a:prstGeom>
        </p:spPr>
      </p:pic>
      <p:pic>
        <p:nvPicPr>
          <p:cNvPr id="20" name="Graphic 19">
            <a:extLst>
              <a:ext uri="{FF2B5EF4-FFF2-40B4-BE49-F238E27FC236}">
                <a16:creationId xmlns:a16="http://schemas.microsoft.com/office/drawing/2014/main" id="{C5004A7F-07D4-7644-BBA1-793B679928D6}"/>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147454" y="2618865"/>
            <a:ext cx="381000" cy="381000"/>
          </a:xfrm>
          <a:prstGeom prst="rect">
            <a:avLst/>
          </a:prstGeom>
        </p:spPr>
      </p:pic>
      <p:pic>
        <p:nvPicPr>
          <p:cNvPr id="22" name="Graphic 21">
            <a:extLst>
              <a:ext uri="{FF2B5EF4-FFF2-40B4-BE49-F238E27FC236}">
                <a16:creationId xmlns:a16="http://schemas.microsoft.com/office/drawing/2014/main" id="{5259AAA2-EFC0-E14A-A9FB-856721770A16}"/>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4215623" y="2618865"/>
            <a:ext cx="381000" cy="381000"/>
          </a:xfrm>
          <a:prstGeom prst="rect">
            <a:avLst/>
          </a:prstGeom>
        </p:spPr>
      </p:pic>
      <p:pic>
        <p:nvPicPr>
          <p:cNvPr id="53" name="Graphic 52">
            <a:extLst>
              <a:ext uri="{FF2B5EF4-FFF2-40B4-BE49-F238E27FC236}">
                <a16:creationId xmlns:a16="http://schemas.microsoft.com/office/drawing/2014/main" id="{294078E2-07BF-D343-A6D2-D8554E52F44D}"/>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1043782" y="2618865"/>
            <a:ext cx="381000" cy="381000"/>
          </a:xfrm>
          <a:prstGeom prst="rect">
            <a:avLst/>
          </a:prstGeom>
        </p:spPr>
      </p:pic>
      <p:pic>
        <p:nvPicPr>
          <p:cNvPr id="26" name="Graphic 25">
            <a:extLst>
              <a:ext uri="{FF2B5EF4-FFF2-40B4-BE49-F238E27FC236}">
                <a16:creationId xmlns:a16="http://schemas.microsoft.com/office/drawing/2014/main" id="{2C69F662-72C8-D449-833A-3FB0BC2580DC}"/>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215623" y="1512745"/>
            <a:ext cx="381000" cy="381000"/>
          </a:xfrm>
          <a:prstGeom prst="rect">
            <a:avLst/>
          </a:prstGeom>
        </p:spPr>
      </p:pic>
      <p:pic>
        <p:nvPicPr>
          <p:cNvPr id="28" name="Graphic 27">
            <a:extLst>
              <a:ext uri="{FF2B5EF4-FFF2-40B4-BE49-F238E27FC236}">
                <a16:creationId xmlns:a16="http://schemas.microsoft.com/office/drawing/2014/main" id="{9FECDA3A-FDD8-F64F-8E96-8A476235687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10036828" y="2618865"/>
            <a:ext cx="381000" cy="381000"/>
          </a:xfrm>
          <a:prstGeom prst="rect">
            <a:avLst/>
          </a:prstGeom>
        </p:spPr>
      </p:pic>
      <p:pic>
        <p:nvPicPr>
          <p:cNvPr id="50" name="Graphic 49">
            <a:extLst>
              <a:ext uri="{FF2B5EF4-FFF2-40B4-BE49-F238E27FC236}">
                <a16:creationId xmlns:a16="http://schemas.microsoft.com/office/drawing/2014/main" id="{27D5EB7C-8731-9449-A242-6E83DB5E5E21}"/>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092141" y="3723399"/>
            <a:ext cx="381000" cy="381000"/>
          </a:xfrm>
          <a:prstGeom prst="rect">
            <a:avLst/>
          </a:prstGeom>
        </p:spPr>
      </p:pic>
      <p:sp>
        <p:nvSpPr>
          <p:cNvPr id="65" name="Rectangle 64">
            <a:extLst>
              <a:ext uri="{FF2B5EF4-FFF2-40B4-BE49-F238E27FC236}">
                <a16:creationId xmlns:a16="http://schemas.microsoft.com/office/drawing/2014/main" id="{064E4215-E4B6-EB46-83DB-CAD99CBC6264}"/>
              </a:ext>
            </a:extLst>
          </p:cNvPr>
          <p:cNvSpPr/>
          <p:nvPr/>
        </p:nvSpPr>
        <p:spPr>
          <a:xfrm>
            <a:off x="6147454" y="3723399"/>
            <a:ext cx="1765300"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AWS IoT Greengrass Deployment</a:t>
            </a:r>
          </a:p>
        </p:txBody>
      </p:sp>
      <p:pic>
        <p:nvPicPr>
          <p:cNvPr id="52" name="Graphic 51">
            <a:extLst>
              <a:ext uri="{FF2B5EF4-FFF2-40B4-BE49-F238E27FC236}">
                <a16:creationId xmlns:a16="http://schemas.microsoft.com/office/drawing/2014/main" id="{0AEEF39A-F6C0-C045-97A0-71248B5207BB}"/>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6147454" y="3723399"/>
            <a:ext cx="381000" cy="381000"/>
          </a:xfrm>
          <a:prstGeom prst="rect">
            <a:avLst/>
          </a:prstGeom>
        </p:spPr>
      </p:pic>
      <p:sp>
        <p:nvSpPr>
          <p:cNvPr id="41" name="Rectangle 40">
            <a:extLst>
              <a:ext uri="{FF2B5EF4-FFF2-40B4-BE49-F238E27FC236}">
                <a16:creationId xmlns:a16="http://schemas.microsoft.com/office/drawing/2014/main" id="{80A3E843-D0B9-7C4A-B538-16628215A6E3}"/>
              </a:ext>
            </a:extLst>
          </p:cNvPr>
          <p:cNvSpPr/>
          <p:nvPr/>
        </p:nvSpPr>
        <p:spPr>
          <a:xfrm>
            <a:off x="2283292" y="1512745"/>
            <a:ext cx="1765300" cy="890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45" name="Graphic 44">
            <a:extLst>
              <a:ext uri="{FF2B5EF4-FFF2-40B4-BE49-F238E27FC236}">
                <a16:creationId xmlns:a16="http://schemas.microsoft.com/office/drawing/2014/main" id="{B6059C54-605A-6B49-8B12-1A3674B9102B}"/>
              </a:ext>
            </a:extLst>
          </p:cNvPr>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2283292" y="1512745"/>
            <a:ext cx="381000" cy="381000"/>
          </a:xfrm>
          <a:prstGeom prst="rect">
            <a:avLst/>
          </a:prstGeom>
        </p:spPr>
      </p:pic>
      <p:sp>
        <p:nvSpPr>
          <p:cNvPr id="47" name="TextBox 46">
            <a:extLst>
              <a:ext uri="{FF2B5EF4-FFF2-40B4-BE49-F238E27FC236}">
                <a16:creationId xmlns:a16="http://schemas.microsoft.com/office/drawing/2014/main" id="{EC1816EA-52B3-2E48-A570-14E40815A6D6}"/>
              </a:ext>
            </a:extLst>
          </p:cNvPr>
          <p:cNvSpPr txBox="1"/>
          <p:nvPr/>
        </p:nvSpPr>
        <p:spPr>
          <a:xfrm>
            <a:off x="246018" y="1233709"/>
            <a:ext cx="300082" cy="369332"/>
          </a:xfrm>
          <a:prstGeom prst="rect">
            <a:avLst/>
          </a:prstGeom>
          <a:noFill/>
        </p:spPr>
        <p:txBody>
          <a:bodyPr wrap="none" rtlCol="0">
            <a:spAutoFit/>
          </a:bodyPr>
          <a:lstStyle/>
          <a:p>
            <a:r>
              <a:rPr lang="en-US">
                <a:solidFill>
                  <a:schemeClr val="accent3"/>
                </a:solidFill>
              </a:rPr>
              <a:t>*</a:t>
            </a:r>
          </a:p>
        </p:txBody>
      </p:sp>
      <p:sp>
        <p:nvSpPr>
          <p:cNvPr id="49" name="TextBox 48">
            <a:extLst>
              <a:ext uri="{FF2B5EF4-FFF2-40B4-BE49-F238E27FC236}">
                <a16:creationId xmlns:a16="http://schemas.microsoft.com/office/drawing/2014/main" id="{84348687-62F7-1446-A762-B3449DD228C5}"/>
              </a:ext>
            </a:extLst>
          </p:cNvPr>
          <p:cNvSpPr txBox="1"/>
          <p:nvPr/>
        </p:nvSpPr>
        <p:spPr>
          <a:xfrm>
            <a:off x="6285756" y="4754006"/>
            <a:ext cx="5664944" cy="830997"/>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In certain AWS Regions (e.g., China), AWS does not own the rights for the logo using the letters “AWS.” Per our guidelines, use the group with the AWS logo except in Regions where the AWS logo cannot be used. You may use the group with the cloud icon in those cases.</a:t>
            </a:r>
          </a:p>
        </p:txBody>
      </p:sp>
      <p:sp>
        <p:nvSpPr>
          <p:cNvPr id="51" name="TextBox 50">
            <a:extLst>
              <a:ext uri="{FF2B5EF4-FFF2-40B4-BE49-F238E27FC236}">
                <a16:creationId xmlns:a16="http://schemas.microsoft.com/office/drawing/2014/main" id="{C958C531-4C29-0548-B44A-9A1A908ED17A}"/>
              </a:ext>
            </a:extLst>
          </p:cNvPr>
          <p:cNvSpPr txBox="1"/>
          <p:nvPr/>
        </p:nvSpPr>
        <p:spPr>
          <a:xfrm>
            <a:off x="6086579" y="4756673"/>
            <a:ext cx="300082" cy="369332"/>
          </a:xfrm>
          <a:prstGeom prst="rect">
            <a:avLst/>
          </a:prstGeom>
          <a:noFill/>
        </p:spPr>
        <p:txBody>
          <a:bodyPr wrap="none" rtlCol="0">
            <a:spAutoFit/>
          </a:bodyPr>
          <a:lstStyle/>
          <a:p>
            <a:r>
              <a:rPr lang="en-US">
                <a:solidFill>
                  <a:schemeClr val="accent3"/>
                </a:solidFill>
              </a:rPr>
              <a:t>*</a:t>
            </a:r>
          </a:p>
        </p:txBody>
      </p:sp>
    </p:spTree>
    <p:extLst>
      <p:ext uri="{BB962C8B-B14F-4D97-AF65-F5344CB8AC3E}">
        <p14:creationId xmlns:p14="http://schemas.microsoft.com/office/powerpoint/2010/main" val="1781104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5">
            <a:extLst>
              <a:ext uri="{FF2B5EF4-FFF2-40B4-BE49-F238E27FC236}">
                <a16:creationId xmlns:a16="http://schemas.microsoft.com/office/drawing/2014/main" id="{9CC47161-2E37-6E47-8F3F-0984ECFD2D86}"/>
              </a:ext>
            </a:extLst>
          </p:cNvPr>
          <p:cNvSpPr>
            <a:spLocks noGrp="1" noChangeArrowheads="1"/>
          </p:cNvSpPr>
          <p:nvPr>
            <p:ph type="title"/>
          </p:nvPr>
        </p:nvSpPr>
        <p:spPr/>
        <p:txBody>
          <a:bodyPr/>
          <a:lstStyle/>
          <a:p>
            <a:pPr eaLnBrk="1" hangingPunct="1"/>
            <a:r>
              <a:rPr lang="en-US" altLang="en-US"/>
              <a:t>Create a Custom Group for a Service</a:t>
            </a:r>
          </a:p>
        </p:txBody>
      </p:sp>
      <p:sp>
        <p:nvSpPr>
          <p:cNvPr id="35" name="Text Placeholder 4">
            <a:extLst>
              <a:ext uri="{FF2B5EF4-FFF2-40B4-BE49-F238E27FC236}">
                <a16:creationId xmlns:a16="http://schemas.microsoft.com/office/drawing/2014/main" id="{E937666C-2ED1-1841-A4D9-D8A8600C0F57}"/>
              </a:ext>
            </a:extLst>
          </p:cNvPr>
          <p:cNvSpPr txBox="1">
            <a:spLocks noChangeArrowheads="1"/>
          </p:cNvSpPr>
          <p:nvPr/>
        </p:nvSpPr>
        <p:spPr bwMode="auto">
          <a:xfrm>
            <a:off x="10323513" y="398377"/>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2/5</a:t>
            </a:r>
          </a:p>
        </p:txBody>
      </p:sp>
      <p:sp>
        <p:nvSpPr>
          <p:cNvPr id="33" name="Content Placeholder 10">
            <a:extLst>
              <a:ext uri="{FF2B5EF4-FFF2-40B4-BE49-F238E27FC236}">
                <a16:creationId xmlns:a16="http://schemas.microsoft.com/office/drawing/2014/main" id="{D6A1AED7-3748-A24A-93D9-0C3D01104DE8}"/>
              </a:ext>
            </a:extLst>
          </p:cNvPr>
          <p:cNvSpPr txBox="1">
            <a:spLocks noChangeArrowheads="1"/>
          </p:cNvSpPr>
          <p:nvPr/>
        </p:nvSpPr>
        <p:spPr>
          <a:xfrm>
            <a:off x="241298" y="1149350"/>
            <a:ext cx="8705931" cy="509429"/>
          </a:xfrm>
          <a:prstGeom prst="rect">
            <a:avLst/>
          </a:prstGeom>
        </p:spPr>
        <p:txBody>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sz="1800"/>
              <a:t>Select a group with the category color where you find your service to start creating your custom group. </a:t>
            </a:r>
            <a:r>
              <a:rPr lang="en-US" altLang="en-US" sz="1800" b="1"/>
              <a:t>All groups are fully editable.</a:t>
            </a:r>
          </a:p>
        </p:txBody>
      </p:sp>
      <p:sp>
        <p:nvSpPr>
          <p:cNvPr id="14" name="Rectangle 13">
            <a:extLst>
              <a:ext uri="{FF2B5EF4-FFF2-40B4-BE49-F238E27FC236}">
                <a16:creationId xmlns:a16="http://schemas.microsoft.com/office/drawing/2014/main" id="{CAEA28F1-CCA1-C646-A817-FA82DD736421}"/>
              </a:ext>
            </a:extLst>
          </p:cNvPr>
          <p:cNvSpPr/>
          <p:nvPr/>
        </p:nvSpPr>
        <p:spPr>
          <a:xfrm>
            <a:off x="348285" y="3788621"/>
            <a:ext cx="1772616" cy="895343"/>
          </a:xfrm>
          <a:prstGeom prst="rect">
            <a:avLst/>
          </a:prstGeom>
          <a:noFill/>
          <a:ln w="15875">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16" name="Graphic 15">
            <a:extLst>
              <a:ext uri="{FF2B5EF4-FFF2-40B4-BE49-F238E27FC236}">
                <a16:creationId xmlns:a16="http://schemas.microsoft.com/office/drawing/2014/main" id="{AF199B5B-0356-8F45-BB29-A014EFC44CC3}"/>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348284" y="3788621"/>
            <a:ext cx="381000" cy="381000"/>
          </a:xfrm>
          <a:prstGeom prst="rect">
            <a:avLst/>
          </a:prstGeom>
        </p:spPr>
      </p:pic>
      <p:sp>
        <p:nvSpPr>
          <p:cNvPr id="18" name="Rectangle 17">
            <a:extLst>
              <a:ext uri="{FF2B5EF4-FFF2-40B4-BE49-F238E27FC236}">
                <a16:creationId xmlns:a16="http://schemas.microsoft.com/office/drawing/2014/main" id="{F2D5A4C8-F8D9-6F4B-8D22-B5415B749998}"/>
              </a:ext>
            </a:extLst>
          </p:cNvPr>
          <p:cNvSpPr/>
          <p:nvPr/>
        </p:nvSpPr>
        <p:spPr>
          <a:xfrm>
            <a:off x="4248794" y="1993573"/>
            <a:ext cx="1772615" cy="890588"/>
          </a:xfrm>
          <a:prstGeom prst="rect">
            <a:avLst/>
          </a:prstGeom>
          <a:noFill/>
          <a:ln w="15875">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19" name="Graphic 18">
            <a:extLst>
              <a:ext uri="{FF2B5EF4-FFF2-40B4-BE49-F238E27FC236}">
                <a16:creationId xmlns:a16="http://schemas.microsoft.com/office/drawing/2014/main" id="{0F280DDF-A382-A947-9E10-E8A65240492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4248794" y="1991999"/>
            <a:ext cx="381000" cy="381000"/>
          </a:xfrm>
          <a:prstGeom prst="rect">
            <a:avLst/>
          </a:prstGeom>
        </p:spPr>
      </p:pic>
      <p:sp>
        <p:nvSpPr>
          <p:cNvPr id="29" name="Rectangle 28">
            <a:extLst>
              <a:ext uri="{FF2B5EF4-FFF2-40B4-BE49-F238E27FC236}">
                <a16:creationId xmlns:a16="http://schemas.microsoft.com/office/drawing/2014/main" id="{6DBB2E75-86CE-B746-9AF7-278F69976E6C}"/>
              </a:ext>
            </a:extLst>
          </p:cNvPr>
          <p:cNvSpPr/>
          <p:nvPr/>
        </p:nvSpPr>
        <p:spPr>
          <a:xfrm>
            <a:off x="4248794" y="3788622"/>
            <a:ext cx="1772615" cy="895342"/>
          </a:xfrm>
          <a:prstGeom prst="rect">
            <a:avLst/>
          </a:prstGeom>
          <a:noFill/>
          <a:ln w="15875">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sp>
        <p:nvSpPr>
          <p:cNvPr id="31" name="Rectangle 30">
            <a:extLst>
              <a:ext uri="{FF2B5EF4-FFF2-40B4-BE49-F238E27FC236}">
                <a16:creationId xmlns:a16="http://schemas.microsoft.com/office/drawing/2014/main" id="{EC828859-0CBB-5243-8F1E-37D4EBB5F3CD}"/>
              </a:ext>
            </a:extLst>
          </p:cNvPr>
          <p:cNvSpPr/>
          <p:nvPr/>
        </p:nvSpPr>
        <p:spPr>
          <a:xfrm>
            <a:off x="2298540" y="3791479"/>
            <a:ext cx="1772615" cy="895343"/>
          </a:xfrm>
          <a:prstGeom prst="rect">
            <a:avLst/>
          </a:prstGeom>
          <a:noFill/>
          <a:ln w="15875">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7" name="Graphic 6">
            <a:extLst>
              <a:ext uri="{FF2B5EF4-FFF2-40B4-BE49-F238E27FC236}">
                <a16:creationId xmlns:a16="http://schemas.microsoft.com/office/drawing/2014/main" id="{3DA33E1F-F4A7-064F-AD4A-069E76739C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248794" y="3788621"/>
            <a:ext cx="381000" cy="381000"/>
          </a:xfrm>
          <a:prstGeom prst="rect">
            <a:avLst/>
          </a:prstGeom>
        </p:spPr>
      </p:pic>
      <p:pic>
        <p:nvPicPr>
          <p:cNvPr id="13" name="Graphic 12">
            <a:extLst>
              <a:ext uri="{FF2B5EF4-FFF2-40B4-BE49-F238E27FC236}">
                <a16:creationId xmlns:a16="http://schemas.microsoft.com/office/drawing/2014/main" id="{6A906DAF-8951-4A43-817C-B639A415513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298540" y="3791479"/>
            <a:ext cx="381000" cy="381000"/>
          </a:xfrm>
          <a:prstGeom prst="rect">
            <a:avLst/>
          </a:prstGeom>
        </p:spPr>
      </p:pic>
      <p:sp>
        <p:nvSpPr>
          <p:cNvPr id="41" name="Rectangle 40">
            <a:extLst>
              <a:ext uri="{FF2B5EF4-FFF2-40B4-BE49-F238E27FC236}">
                <a16:creationId xmlns:a16="http://schemas.microsoft.com/office/drawing/2014/main" id="{EE3AA76C-00C9-544C-B267-EB3DD60A3654}"/>
              </a:ext>
            </a:extLst>
          </p:cNvPr>
          <p:cNvSpPr/>
          <p:nvPr/>
        </p:nvSpPr>
        <p:spPr>
          <a:xfrm>
            <a:off x="6199048" y="1993573"/>
            <a:ext cx="1772615" cy="890588"/>
          </a:xfrm>
          <a:prstGeom prst="rect">
            <a:avLst/>
          </a:prstGeom>
          <a:noFill/>
          <a:ln w="15875">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ln w="0"/>
                <a:solidFill>
                  <a:schemeClr val="tx1"/>
                </a:solidFill>
                <a:latin typeface="Arial" panose="020B0604020202020204" pitchFamily="34" charset="0"/>
                <a:cs typeface="Arial" panose="020B0604020202020204" pitchFamily="34" charset="0"/>
              </a:rPr>
              <a:t>Edit group name</a:t>
            </a:r>
          </a:p>
        </p:txBody>
      </p:sp>
      <p:pic>
        <p:nvPicPr>
          <p:cNvPr id="42" name="Graphic 41">
            <a:extLst>
              <a:ext uri="{FF2B5EF4-FFF2-40B4-BE49-F238E27FC236}">
                <a16:creationId xmlns:a16="http://schemas.microsoft.com/office/drawing/2014/main" id="{2AA2C952-8E4F-A24A-8ECC-256D1A3A4B0F}"/>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199049" y="1991999"/>
            <a:ext cx="381000" cy="381000"/>
          </a:xfrm>
          <a:prstGeom prst="rect">
            <a:avLst/>
          </a:prstGeom>
        </p:spPr>
      </p:pic>
      <p:sp>
        <p:nvSpPr>
          <p:cNvPr id="26" name="Rectangle 25">
            <a:extLst>
              <a:ext uri="{FF2B5EF4-FFF2-40B4-BE49-F238E27FC236}">
                <a16:creationId xmlns:a16="http://schemas.microsoft.com/office/drawing/2014/main" id="{36CB91DB-2CF5-7A47-B6DB-21B50A1EDCC6}"/>
              </a:ext>
            </a:extLst>
          </p:cNvPr>
          <p:cNvSpPr/>
          <p:nvPr/>
        </p:nvSpPr>
        <p:spPr>
          <a:xfrm>
            <a:off x="2298540" y="1994762"/>
            <a:ext cx="1772615" cy="895343"/>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27" name="Graphic 26">
            <a:extLst>
              <a:ext uri="{FF2B5EF4-FFF2-40B4-BE49-F238E27FC236}">
                <a16:creationId xmlns:a16="http://schemas.microsoft.com/office/drawing/2014/main" id="{D435E233-0D25-004E-B9E2-D201A44A654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2298541" y="1994762"/>
            <a:ext cx="381000" cy="381000"/>
          </a:xfrm>
          <a:prstGeom prst="rect">
            <a:avLst/>
          </a:prstGeom>
        </p:spPr>
      </p:pic>
      <p:sp>
        <p:nvSpPr>
          <p:cNvPr id="3" name="TextBox 2">
            <a:extLst>
              <a:ext uri="{FF2B5EF4-FFF2-40B4-BE49-F238E27FC236}">
                <a16:creationId xmlns:a16="http://schemas.microsoft.com/office/drawing/2014/main" id="{45B44208-8CF9-6A48-9FB7-FDBF453498A2}"/>
              </a:ext>
            </a:extLst>
          </p:cNvPr>
          <p:cNvSpPr txBox="1"/>
          <p:nvPr/>
        </p:nvSpPr>
        <p:spPr>
          <a:xfrm>
            <a:off x="241301" y="2921855"/>
            <a:ext cx="1879600"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Analytics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Games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Networking &amp; Content Delivery</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Serverless</a:t>
            </a:r>
          </a:p>
        </p:txBody>
      </p:sp>
      <p:sp>
        <p:nvSpPr>
          <p:cNvPr id="32" name="Rectangle 31">
            <a:extLst>
              <a:ext uri="{FF2B5EF4-FFF2-40B4-BE49-F238E27FC236}">
                <a16:creationId xmlns:a16="http://schemas.microsoft.com/office/drawing/2014/main" id="{B8C11523-E1A0-B042-9CE6-8749F7FA207A}"/>
              </a:ext>
            </a:extLst>
          </p:cNvPr>
          <p:cNvSpPr/>
          <p:nvPr/>
        </p:nvSpPr>
        <p:spPr>
          <a:xfrm>
            <a:off x="348285" y="1994857"/>
            <a:ext cx="1772615" cy="895343"/>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Edit group name</a:t>
            </a:r>
          </a:p>
        </p:txBody>
      </p:sp>
      <p:pic>
        <p:nvPicPr>
          <p:cNvPr id="34" name="Graphic 33">
            <a:extLst>
              <a:ext uri="{FF2B5EF4-FFF2-40B4-BE49-F238E27FC236}">
                <a16:creationId xmlns:a16="http://schemas.microsoft.com/office/drawing/2014/main" id="{740A4891-73B5-6E4D-91A1-60BAD9F170F7}"/>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348284" y="1991999"/>
            <a:ext cx="381000" cy="381000"/>
          </a:xfrm>
          <a:prstGeom prst="rect">
            <a:avLst/>
          </a:prstGeom>
        </p:spPr>
      </p:pic>
      <p:sp>
        <p:nvSpPr>
          <p:cNvPr id="37" name="TextBox 36">
            <a:extLst>
              <a:ext uri="{FF2B5EF4-FFF2-40B4-BE49-F238E27FC236}">
                <a16:creationId xmlns:a16="http://schemas.microsoft.com/office/drawing/2014/main" id="{413996BE-CEBF-854E-A118-B3CB64BD4432}"/>
              </a:ext>
            </a:extLst>
          </p:cNvPr>
          <p:cNvSpPr txBox="1"/>
          <p:nvPr/>
        </p:nvSpPr>
        <p:spPr>
          <a:xfrm>
            <a:off x="2209502" y="2921855"/>
            <a:ext cx="1861653" cy="389337"/>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Application Integration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Management &amp; Governance</a:t>
            </a:r>
          </a:p>
        </p:txBody>
      </p:sp>
      <p:sp>
        <p:nvSpPr>
          <p:cNvPr id="38" name="TextBox 37">
            <a:extLst>
              <a:ext uri="{FF2B5EF4-FFF2-40B4-BE49-F238E27FC236}">
                <a16:creationId xmlns:a16="http://schemas.microsoft.com/office/drawing/2014/main" id="{52E74E76-03E0-A246-8105-0A1B5EE89A47}"/>
              </a:ext>
            </a:extLst>
          </p:cNvPr>
          <p:cNvSpPr txBox="1"/>
          <p:nvPr/>
        </p:nvSpPr>
        <p:spPr>
          <a:xfrm>
            <a:off x="4159756" y="2921855"/>
            <a:ext cx="1861653" cy="553998"/>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Cloud Financial Management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Internet of Things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Storage</a:t>
            </a:r>
          </a:p>
        </p:txBody>
      </p:sp>
      <p:sp>
        <p:nvSpPr>
          <p:cNvPr id="39" name="TextBox 38">
            <a:extLst>
              <a:ext uri="{FF2B5EF4-FFF2-40B4-BE49-F238E27FC236}">
                <a16:creationId xmlns:a16="http://schemas.microsoft.com/office/drawing/2014/main" id="{184EC752-3D60-8844-9C9D-533BA687201D}"/>
              </a:ext>
            </a:extLst>
          </p:cNvPr>
          <p:cNvSpPr txBox="1"/>
          <p:nvPr/>
        </p:nvSpPr>
        <p:spPr>
          <a:xfrm>
            <a:off x="6110010" y="2921855"/>
            <a:ext cx="1861653" cy="553998"/>
          </a:xfrm>
          <a:prstGeom prst="rect">
            <a:avLst/>
          </a:prstGeom>
          <a:noFill/>
        </p:spPr>
        <p:txBody>
          <a:bodyPr wrap="square" rtlCol="0">
            <a:spAutoFit/>
          </a:bodyPr>
          <a:lstStyle/>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End User Computing</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Machine Learning</a:t>
            </a:r>
          </a:p>
          <a:p>
            <a:pPr>
              <a:lnSpc>
                <a:spcPts val="1200"/>
              </a:lnSpc>
              <a:spcBef>
                <a:spcPts val="0"/>
              </a:spcBef>
            </a:pPr>
            <a:r>
              <a:rPr lang="en-US" sz="950" dirty="0">
                <a:solidFill>
                  <a:srgbClr val="161E2D"/>
                </a:solidFill>
                <a:latin typeface="Arial" panose="020B0604020202020204" pitchFamily="34" charset="0"/>
                <a:cs typeface="Arial" panose="020B0604020202020204" pitchFamily="34" charset="0"/>
              </a:rPr>
              <a:t>Migration &amp; Transfer</a:t>
            </a:r>
          </a:p>
        </p:txBody>
      </p:sp>
      <p:sp>
        <p:nvSpPr>
          <p:cNvPr id="40" name="TextBox 39">
            <a:extLst>
              <a:ext uri="{FF2B5EF4-FFF2-40B4-BE49-F238E27FC236}">
                <a16:creationId xmlns:a16="http://schemas.microsoft.com/office/drawing/2014/main" id="{D761036B-467B-5C4A-A948-110D3691DF8D}"/>
              </a:ext>
            </a:extLst>
          </p:cNvPr>
          <p:cNvSpPr txBox="1"/>
          <p:nvPr/>
        </p:nvSpPr>
        <p:spPr>
          <a:xfrm>
            <a:off x="241301" y="4739085"/>
            <a:ext cx="1879600"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Blockchain</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Compute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Containers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Media Services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Quantum Technologies</a:t>
            </a:r>
          </a:p>
        </p:txBody>
      </p:sp>
      <p:sp>
        <p:nvSpPr>
          <p:cNvPr id="43" name="TextBox 42">
            <a:extLst>
              <a:ext uri="{FF2B5EF4-FFF2-40B4-BE49-F238E27FC236}">
                <a16:creationId xmlns:a16="http://schemas.microsoft.com/office/drawing/2014/main" id="{34362BFA-524D-6B4D-BA56-2A5DC1225D7C}"/>
              </a:ext>
            </a:extLst>
          </p:cNvPr>
          <p:cNvSpPr txBox="1"/>
          <p:nvPr/>
        </p:nvSpPr>
        <p:spPr>
          <a:xfrm>
            <a:off x="2209502" y="4739085"/>
            <a:ext cx="1861653" cy="861774"/>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Business Applications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Contact Center</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Front-End Web &amp; Mobile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Robotics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Security, Identity &amp; Compliance</a:t>
            </a:r>
          </a:p>
        </p:txBody>
      </p:sp>
      <p:sp>
        <p:nvSpPr>
          <p:cNvPr id="44" name="TextBox 43">
            <a:extLst>
              <a:ext uri="{FF2B5EF4-FFF2-40B4-BE49-F238E27FC236}">
                <a16:creationId xmlns:a16="http://schemas.microsoft.com/office/drawing/2014/main" id="{C3EDBD7C-8730-4041-B516-2E214519A720}"/>
              </a:ext>
            </a:extLst>
          </p:cNvPr>
          <p:cNvSpPr txBox="1"/>
          <p:nvPr/>
        </p:nvSpPr>
        <p:spPr>
          <a:xfrm>
            <a:off x="4159756" y="4739085"/>
            <a:ext cx="1861653" cy="707886"/>
          </a:xfrm>
          <a:prstGeom prst="rect">
            <a:avLst/>
          </a:prstGeom>
          <a:noFill/>
        </p:spPr>
        <p:txBody>
          <a:bodyPr wrap="square" rtlCol="0">
            <a:spAutoFit/>
          </a:bodyPr>
          <a:lstStyle/>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Customer Enablement</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Database</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Developer Tools</a:t>
            </a:r>
          </a:p>
          <a:p>
            <a:pPr>
              <a:lnSpc>
                <a:spcPts val="1200"/>
              </a:lnSpc>
              <a:spcBef>
                <a:spcPts val="0"/>
              </a:spcBef>
            </a:pPr>
            <a:r>
              <a:rPr lang="en-US" sz="950">
                <a:solidFill>
                  <a:srgbClr val="161E2D"/>
                </a:solidFill>
                <a:latin typeface="Arial" panose="020B0604020202020204" pitchFamily="34" charset="0"/>
                <a:cs typeface="Arial" panose="020B0604020202020204" pitchFamily="34" charset="0"/>
              </a:rPr>
              <a:t>Satellite</a:t>
            </a:r>
          </a:p>
        </p:txBody>
      </p:sp>
      <p:sp>
        <p:nvSpPr>
          <p:cNvPr id="22" name="Content Placeholder 4">
            <a:extLst>
              <a:ext uri="{FF2B5EF4-FFF2-40B4-BE49-F238E27FC236}">
                <a16:creationId xmlns:a16="http://schemas.microsoft.com/office/drawing/2014/main" id="{34B25B2F-6447-0CC5-55AF-66404090E943}"/>
              </a:ext>
            </a:extLst>
          </p:cNvPr>
          <p:cNvSpPr txBox="1">
            <a:spLocks noChangeArrowheads="1"/>
          </p:cNvSpPr>
          <p:nvPr/>
        </p:nvSpPr>
        <p:spPr bwMode="auto">
          <a:xfrm>
            <a:off x="8149302" y="1953055"/>
            <a:ext cx="3703384" cy="401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eaLnBrk="1" hangingPunct="1">
              <a:lnSpc>
                <a:spcPct val="100000"/>
              </a:lnSpc>
              <a:buFont typeface="Calibri Light" panose="020F0302020204030204" pitchFamily="34" charset="0"/>
              <a:buAutoNum type="arabicPeriod"/>
            </a:pPr>
            <a:r>
              <a:rPr lang="en-US" altLang="en-US" sz="1100" b="1"/>
              <a:t>Download the asset package.</a:t>
            </a:r>
            <a:br>
              <a:rPr lang="en-US" altLang="en-US" sz="1100"/>
            </a:br>
            <a:r>
              <a:rPr lang="en-US" altLang="en-US" sz="1100"/>
              <a:t>Go to the </a:t>
            </a:r>
            <a:r>
              <a:rPr lang="en-US" altLang="en-US" sz="1100">
                <a:hlinkClick r:id="rId16"/>
              </a:rPr>
              <a:t>AWS Architecture Icons</a:t>
            </a:r>
            <a:r>
              <a:rPr lang="en-US" altLang="en-US" sz="1100"/>
              <a:t> webpage and download the asset package to your desktop.</a:t>
            </a:r>
          </a:p>
          <a:p>
            <a:pPr marL="182880" indent="-182880" eaLnBrk="1" hangingPunct="1">
              <a:lnSpc>
                <a:spcPct val="100000"/>
              </a:lnSpc>
              <a:buFont typeface="Calibri Light" panose="020F0302020204030204" pitchFamily="34" charset="0"/>
              <a:buAutoNum type="arabicPeriod"/>
            </a:pPr>
            <a:r>
              <a:rPr lang="en-US" altLang="en-US" sz="1100" b="1"/>
              <a:t>Begin customizing. </a:t>
            </a:r>
            <a:br>
              <a:rPr lang="en-US" altLang="en-US" sz="1100" b="1"/>
            </a:br>
            <a:r>
              <a:rPr lang="en-US" altLang="en-US" sz="1100"/>
              <a:t>In your chosen group, select the square icon and choose </a:t>
            </a:r>
            <a:r>
              <a:rPr lang="en-US" altLang="en-US" sz="1100" b="1"/>
              <a:t>Change Graphic &gt; From a File.</a:t>
            </a:r>
            <a:br>
              <a:rPr lang="en-US" altLang="en-US" sz="1100" b="1"/>
            </a:br>
            <a:br>
              <a:rPr lang="en-US" altLang="en-US" sz="1100" b="1"/>
            </a:br>
            <a:br>
              <a:rPr lang="en-US" altLang="en-US" sz="1100" b="1"/>
            </a:br>
            <a:br>
              <a:rPr lang="en-US" altLang="en-US" sz="1100" b="1"/>
            </a:br>
            <a:br>
              <a:rPr lang="en-US" altLang="en-US" sz="1100" b="1"/>
            </a:br>
            <a:endParaRPr lang="en-US" altLang="en-US" sz="1100" b="1"/>
          </a:p>
          <a:p>
            <a:pPr marL="182880" indent="-182880" eaLnBrk="1" hangingPunct="1">
              <a:lnSpc>
                <a:spcPct val="100000"/>
              </a:lnSpc>
              <a:buFont typeface="Calibri Light" panose="020F0302020204030204" pitchFamily="34" charset="0"/>
              <a:buAutoNum type="arabicPeriod"/>
            </a:pPr>
            <a:r>
              <a:rPr lang="en-US" altLang="en-US" sz="1100" b="1"/>
              <a:t>Find the service icon.</a:t>
            </a:r>
            <a:br>
              <a:rPr lang="en-US" altLang="en-US" sz="1100"/>
            </a:br>
            <a:r>
              <a:rPr lang="en-US" altLang="en-US" sz="1100">
                <a:solidFill>
                  <a:schemeClr val="tx1"/>
                </a:solidFill>
              </a:rPr>
              <a:t>Navigate to the architecture service icon </a:t>
            </a:r>
            <a:r>
              <a:rPr lang="en-US" altLang="en-US" sz="1100" b="1">
                <a:solidFill>
                  <a:schemeClr val="tx1"/>
                </a:solidFill>
              </a:rPr>
              <a:t>DELIVERABLES</a:t>
            </a:r>
            <a:r>
              <a:rPr lang="en-US" altLang="en-US" sz="1100">
                <a:solidFill>
                  <a:schemeClr val="tx1"/>
                </a:solidFill>
              </a:rPr>
              <a:t> folder in the asset package. </a:t>
            </a:r>
            <a:br>
              <a:rPr lang="en-US" altLang="en-US" sz="1100">
                <a:solidFill>
                  <a:schemeClr val="tx1"/>
                </a:solidFill>
              </a:rPr>
            </a:br>
            <a:r>
              <a:rPr lang="en-US" altLang="en-US" sz="1100">
                <a:solidFill>
                  <a:schemeClr val="tx1"/>
                </a:solidFill>
              </a:rPr>
              <a:t>Then find the appropriate </a:t>
            </a:r>
            <a:r>
              <a:rPr lang="en-US" altLang="en-US" sz="1100" b="1">
                <a:solidFill>
                  <a:schemeClr val="tx1"/>
                </a:solidFill>
              </a:rPr>
              <a:t>category</a:t>
            </a:r>
            <a:r>
              <a:rPr lang="en-US" altLang="en-US" sz="1100">
                <a:solidFill>
                  <a:schemeClr val="tx1"/>
                </a:solidFill>
              </a:rPr>
              <a:t> folder where </a:t>
            </a:r>
            <a:br>
              <a:rPr lang="en-US" altLang="en-US" sz="1100">
                <a:solidFill>
                  <a:schemeClr val="tx1"/>
                </a:solidFill>
              </a:rPr>
            </a:br>
            <a:r>
              <a:rPr lang="en-US" altLang="en-US" sz="1100">
                <a:solidFill>
                  <a:schemeClr val="tx1"/>
                </a:solidFill>
              </a:rPr>
              <a:t>the service appears.</a:t>
            </a:r>
          </a:p>
          <a:p>
            <a:pPr marL="182880" indent="-182880" eaLnBrk="1" hangingPunct="1">
              <a:lnSpc>
                <a:spcPct val="100000"/>
              </a:lnSpc>
              <a:buFont typeface="Calibri Light" panose="020F0302020204030204" pitchFamily="34" charset="0"/>
              <a:buAutoNum type="arabicPeriod"/>
            </a:pPr>
            <a:r>
              <a:rPr lang="en-US" altLang="en-US" sz="1100" b="1"/>
              <a:t>Insert the service icon.</a:t>
            </a:r>
            <a:br>
              <a:rPr lang="en-US" altLang="en-US" sz="1100"/>
            </a:br>
            <a:r>
              <a:rPr lang="en-US" altLang="en-US" sz="1100"/>
              <a:t>In the </a:t>
            </a:r>
            <a:r>
              <a:rPr lang="en-US" altLang="en-US" sz="1100" b="1"/>
              <a:t>Arch_32</a:t>
            </a:r>
            <a:r>
              <a:rPr lang="en-US" altLang="en-US" sz="1100"/>
              <a:t> folder, select the architecture service icon </a:t>
            </a:r>
            <a:r>
              <a:rPr lang="en-US" altLang="en-US" sz="1100" b="1"/>
              <a:t>SVG</a:t>
            </a:r>
            <a:r>
              <a:rPr lang="en-US" altLang="en-US" sz="1100"/>
              <a:t> file, then click </a:t>
            </a:r>
            <a:r>
              <a:rPr lang="en-US" altLang="en-US" sz="1100" b="1"/>
              <a:t>Insert</a:t>
            </a:r>
            <a:r>
              <a:rPr lang="en-US" altLang="en-US" sz="1100"/>
              <a:t>. </a:t>
            </a:r>
            <a:r>
              <a:rPr lang="en-US" altLang="en-US" sz="1100" b="1"/>
              <a:t>Do not</a:t>
            </a:r>
            <a:r>
              <a:rPr lang="en-US" altLang="en-US" sz="1100"/>
              <a:t> choose a PNG file, image quality will be degraded.</a:t>
            </a:r>
          </a:p>
        </p:txBody>
      </p:sp>
      <p:pic>
        <p:nvPicPr>
          <p:cNvPr id="8" name="Picture 7">
            <a:extLst>
              <a:ext uri="{FF2B5EF4-FFF2-40B4-BE49-F238E27FC236}">
                <a16:creationId xmlns:a16="http://schemas.microsoft.com/office/drawing/2014/main" id="{A0FEF3C8-F33E-78AC-9312-7EDCE37A4A61}"/>
              </a:ext>
            </a:extLst>
          </p:cNvPr>
          <p:cNvPicPr>
            <a:picLocks noChangeAspect="1"/>
          </p:cNvPicPr>
          <p:nvPr/>
        </p:nvPicPr>
        <p:blipFill>
          <a:blip r:embed="rId17"/>
          <a:stretch>
            <a:fillRect/>
          </a:stretch>
        </p:blipFill>
        <p:spPr>
          <a:xfrm>
            <a:off x="8372867" y="3227177"/>
            <a:ext cx="1392236" cy="737821"/>
          </a:xfrm>
          <a:prstGeom prst="rect">
            <a:avLst/>
          </a:prstGeom>
        </p:spPr>
      </p:pic>
      <p:pic>
        <p:nvPicPr>
          <p:cNvPr id="9" name="Picture 8">
            <a:extLst>
              <a:ext uri="{FF2B5EF4-FFF2-40B4-BE49-F238E27FC236}">
                <a16:creationId xmlns:a16="http://schemas.microsoft.com/office/drawing/2014/main" id="{EB2BD98B-8D25-B753-D62B-1F1A55D1C162}"/>
              </a:ext>
            </a:extLst>
          </p:cNvPr>
          <p:cNvPicPr>
            <a:picLocks noChangeAspect="1"/>
          </p:cNvPicPr>
          <p:nvPr/>
        </p:nvPicPr>
        <p:blipFill>
          <a:blip r:embed="rId18"/>
          <a:stretch>
            <a:fillRect/>
          </a:stretch>
        </p:blipFill>
        <p:spPr>
          <a:xfrm>
            <a:off x="9012170" y="3204381"/>
            <a:ext cx="2622685" cy="821422"/>
          </a:xfrm>
          <a:prstGeom prst="rect">
            <a:avLst/>
          </a:prstGeom>
        </p:spPr>
      </p:pic>
      <p:sp>
        <p:nvSpPr>
          <p:cNvPr id="4" name="Slide Number Placeholder 3">
            <a:extLst>
              <a:ext uri="{FF2B5EF4-FFF2-40B4-BE49-F238E27FC236}">
                <a16:creationId xmlns:a16="http://schemas.microsoft.com/office/drawing/2014/main" id="{27B60881-D0D4-F73E-C57D-8509241B4F6D}"/>
              </a:ext>
            </a:extLst>
          </p:cNvPr>
          <p:cNvSpPr>
            <a:spLocks noGrp="1"/>
          </p:cNvSpPr>
          <p:nvPr>
            <p:ph type="sldNum" sz="quarter" idx="10"/>
          </p:nvPr>
        </p:nvSpPr>
        <p:spPr/>
        <p:txBody>
          <a:bodyPr/>
          <a:lstStyle/>
          <a:p>
            <a:fld id="{EB4B8DE2-A4E8-46E4-8BBF-D75455EFF32C}" type="slidenum">
              <a:rPr lang="en-US" smtClean="0"/>
              <a:pPr/>
              <a:t>28</a:t>
            </a:fld>
            <a:endParaRPr lang="en-US"/>
          </a:p>
        </p:txBody>
      </p:sp>
      <p:sp>
        <p:nvSpPr>
          <p:cNvPr id="5" name="Footer Placeholder 4">
            <a:extLst>
              <a:ext uri="{FF2B5EF4-FFF2-40B4-BE49-F238E27FC236}">
                <a16:creationId xmlns:a16="http://schemas.microsoft.com/office/drawing/2014/main" id="{6EA09AFC-0A72-D083-FE39-66DB6B658AB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70933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4">
            <a:extLst>
              <a:ext uri="{FF2B5EF4-FFF2-40B4-BE49-F238E27FC236}">
                <a16:creationId xmlns:a16="http://schemas.microsoft.com/office/drawing/2014/main" id="{FA5E8D29-9C8F-F34C-BF40-06C39F663DA8}"/>
              </a:ext>
            </a:extLst>
          </p:cNvPr>
          <p:cNvSpPr>
            <a:spLocks noGrp="1" noChangeArrowheads="1"/>
          </p:cNvSpPr>
          <p:nvPr>
            <p:ph type="title"/>
          </p:nvPr>
        </p:nvSpPr>
        <p:spPr/>
        <p:txBody>
          <a:bodyPr/>
          <a:lstStyle/>
          <a:p>
            <a:pPr eaLnBrk="1" hangingPunct="1"/>
            <a:r>
              <a:rPr lang="en-US" altLang="en-US"/>
              <a:t>Arrows</a:t>
            </a:r>
          </a:p>
        </p:txBody>
      </p:sp>
      <p:sp>
        <p:nvSpPr>
          <p:cNvPr id="39" name="Text Placeholder 4">
            <a:extLst>
              <a:ext uri="{FF2B5EF4-FFF2-40B4-BE49-F238E27FC236}">
                <a16:creationId xmlns:a16="http://schemas.microsoft.com/office/drawing/2014/main" id="{16505F70-6445-7443-85A8-F597C5509ABB}"/>
              </a:ext>
            </a:extLst>
          </p:cNvPr>
          <p:cNvSpPr txBox="1">
            <a:spLocks noChangeArrowheads="1"/>
          </p:cNvSpPr>
          <p:nvPr/>
        </p:nvSpPr>
        <p:spPr bwMode="auto">
          <a:xfrm>
            <a:off x="10323513" y="398377"/>
            <a:ext cx="162718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lnSpc>
                <a:spcPct val="90000"/>
              </a:lnSpc>
              <a:spcBef>
                <a:spcPts val="1000"/>
              </a:spcBef>
              <a:spcAft>
                <a:spcPct val="0"/>
              </a:spcAft>
              <a:buFont typeface="Arial" panose="020B0604020202020204" pitchFamily="34" charset="0"/>
              <a:defRPr sz="2400" kern="1200">
                <a:solidFill>
                  <a:srgbClr val="161E2D"/>
                </a:solidFill>
                <a:latin typeface="Arial" panose="020B0604020202020204" pitchFamily="34" charset="0"/>
                <a:ea typeface="+mn-ea"/>
                <a:cs typeface="Arial" panose="020B0604020202020204" pitchFamily="34" charset="0"/>
              </a:defRPr>
            </a:lvl1pPr>
            <a:lvl2pPr marL="457200" algn="l" rtl="0" eaLnBrk="0" fontAlgn="base" hangingPunct="0">
              <a:lnSpc>
                <a:spcPct val="90000"/>
              </a:lnSpc>
              <a:spcBef>
                <a:spcPts val="500"/>
              </a:spcBef>
              <a:spcAft>
                <a:spcPct val="0"/>
              </a:spcAft>
              <a:buFont typeface="Arial" panose="020B0604020202020204" pitchFamily="34" charset="0"/>
              <a:defRPr sz="2000" kern="1200">
                <a:solidFill>
                  <a:srgbClr val="161E2D"/>
                </a:solidFill>
                <a:latin typeface="Arial" panose="020B0604020202020204" pitchFamily="34" charset="0"/>
                <a:ea typeface="+mn-ea"/>
                <a:cs typeface="Arial" panose="020B0604020202020204" pitchFamily="34" charset="0"/>
              </a:defRPr>
            </a:lvl2pPr>
            <a:lvl3pPr marL="914400" algn="l" rtl="0" eaLnBrk="0" fontAlgn="base" hangingPunct="0">
              <a:lnSpc>
                <a:spcPct val="90000"/>
              </a:lnSpc>
              <a:spcBef>
                <a:spcPts val="500"/>
              </a:spcBef>
              <a:spcAft>
                <a:spcPct val="0"/>
              </a:spcAft>
              <a:buFont typeface="Arial" panose="020B0604020202020204" pitchFamily="34" charset="0"/>
              <a:defRPr kern="1200">
                <a:solidFill>
                  <a:srgbClr val="161E2D"/>
                </a:solidFill>
                <a:latin typeface="Arial" panose="020B0604020202020204" pitchFamily="34" charset="0"/>
                <a:ea typeface="+mn-ea"/>
                <a:cs typeface="Arial" panose="020B0604020202020204" pitchFamily="34" charset="0"/>
              </a:defRPr>
            </a:lvl3pPr>
            <a:lvl4pPr marL="1371600" algn="l" rtl="0" eaLnBrk="0" fontAlgn="base" hangingPunct="0">
              <a:lnSpc>
                <a:spcPct val="90000"/>
              </a:lnSpc>
              <a:spcBef>
                <a:spcPts val="500"/>
              </a:spcBef>
              <a:spcAft>
                <a:spcPct val="0"/>
              </a:spcAft>
              <a:buFont typeface="Arial" panose="020B0604020202020204" pitchFamily="34" charset="0"/>
              <a:defRPr sz="1600" kern="1200">
                <a:solidFill>
                  <a:srgbClr val="161E2D"/>
                </a:solidFill>
                <a:latin typeface="Arial" panose="020B0604020202020204" pitchFamily="34" charset="0"/>
                <a:ea typeface="+mn-ea"/>
                <a:cs typeface="Arial" panose="020B060402020202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eaLnBrk="1" hangingPunct="1"/>
            <a:r>
              <a:rPr lang="en-US" altLang="en-US" sz="1800"/>
              <a:t>3/5</a:t>
            </a:r>
          </a:p>
        </p:txBody>
      </p:sp>
      <p:cxnSp>
        <p:nvCxnSpPr>
          <p:cNvPr id="3" name="Straight Arrow Connector 2">
            <a:extLst>
              <a:ext uri="{FF2B5EF4-FFF2-40B4-BE49-F238E27FC236}">
                <a16:creationId xmlns:a16="http://schemas.microsoft.com/office/drawing/2014/main" id="{438BB410-EB8B-4ED7-6C12-2B2A12583BEB}"/>
              </a:ext>
            </a:extLst>
          </p:cNvPr>
          <p:cNvCxnSpPr/>
          <p:nvPr/>
        </p:nvCxnSpPr>
        <p:spPr>
          <a:xfrm>
            <a:off x="1082675" y="2208213"/>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CD2BD46-9731-8740-7016-A09141D64216}"/>
              </a:ext>
            </a:extLst>
          </p:cNvPr>
          <p:cNvCxnSpPr/>
          <p:nvPr/>
        </p:nvCxnSpPr>
        <p:spPr>
          <a:xfrm>
            <a:off x="1082675" y="242411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EB11856-BF96-B4C7-24E8-D3E524E2215F}"/>
              </a:ext>
            </a:extLst>
          </p:cNvPr>
          <p:cNvCxnSpPr>
            <a:cxnSpLocks/>
          </p:cNvCxnSpPr>
          <p:nvPr/>
        </p:nvCxnSpPr>
        <p:spPr>
          <a:xfrm>
            <a:off x="1082675" y="20193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BF21A3F-E859-B8A9-F35A-FB788EF9754A}"/>
              </a:ext>
            </a:extLst>
          </p:cNvPr>
          <p:cNvCxnSpPr/>
          <p:nvPr/>
        </p:nvCxnSpPr>
        <p:spPr>
          <a:xfrm>
            <a:off x="1082675" y="18161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1F9E79C4-FB68-F8D6-CD0C-E2648CF71EC1}"/>
              </a:ext>
            </a:extLst>
          </p:cNvPr>
          <p:cNvCxnSpPr>
            <a:cxnSpLocks/>
          </p:cNvCxnSpPr>
          <p:nvPr/>
        </p:nvCxnSpPr>
        <p:spPr>
          <a:xfrm>
            <a:off x="6226108" y="1784350"/>
            <a:ext cx="1636712" cy="184150"/>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1AF0755F-D469-DC31-9AA3-9B28464FFA70}"/>
              </a:ext>
            </a:extLst>
          </p:cNvPr>
          <p:cNvCxnSpPr>
            <a:cxnSpLocks/>
          </p:cNvCxnSpPr>
          <p:nvPr/>
        </p:nvCxnSpPr>
        <p:spPr>
          <a:xfrm flipV="1">
            <a:off x="6226108" y="2162175"/>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D2A977D8-2846-AABB-EC14-3BEF28A71E6A}"/>
              </a:ext>
            </a:extLst>
          </p:cNvPr>
          <p:cNvCxnSpPr>
            <a:cxnSpLocks/>
          </p:cNvCxnSpPr>
          <p:nvPr/>
        </p:nvCxnSpPr>
        <p:spPr>
          <a:xfrm>
            <a:off x="6226108" y="2530475"/>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B7F65739-144A-A7C5-D09F-73865E8EBDCC}"/>
              </a:ext>
            </a:extLst>
          </p:cNvPr>
          <p:cNvCxnSpPr>
            <a:cxnSpLocks/>
          </p:cNvCxnSpPr>
          <p:nvPr/>
        </p:nvCxnSpPr>
        <p:spPr>
          <a:xfrm flipV="1">
            <a:off x="6226108" y="287813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7C8B6DC-B6FF-D9B0-E126-93F3B341278E}"/>
              </a:ext>
            </a:extLst>
          </p:cNvPr>
          <p:cNvCxnSpPr/>
          <p:nvPr/>
        </p:nvCxnSpPr>
        <p:spPr>
          <a:xfrm rot="16200000">
            <a:off x="1169988" y="4368800"/>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FFEF710-4D1A-F972-427F-BBFD127B1F8D}"/>
              </a:ext>
            </a:extLst>
          </p:cNvPr>
          <p:cNvCxnSpPr/>
          <p:nvPr/>
        </p:nvCxnSpPr>
        <p:spPr>
          <a:xfrm rot="16200000">
            <a:off x="1385888" y="4368800"/>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5DA113E-04FE-9EB1-8AB5-33E931C16F03}"/>
              </a:ext>
            </a:extLst>
          </p:cNvPr>
          <p:cNvCxnSpPr/>
          <p:nvPr/>
        </p:nvCxnSpPr>
        <p:spPr>
          <a:xfrm rot="16200000">
            <a:off x="981075" y="4368800"/>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0AE0E74-2C97-B75E-09FC-E6E09191A150}"/>
              </a:ext>
            </a:extLst>
          </p:cNvPr>
          <p:cNvCxnSpPr/>
          <p:nvPr/>
        </p:nvCxnSpPr>
        <p:spPr>
          <a:xfrm rot="16200000">
            <a:off x="777875" y="436880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E65FAEF0-C423-2AD1-F258-0AA02AA8134C}"/>
              </a:ext>
            </a:extLst>
          </p:cNvPr>
          <p:cNvCxnSpPr>
            <a:cxnSpLocks/>
          </p:cNvCxnSpPr>
          <p:nvPr/>
        </p:nvCxnSpPr>
        <p:spPr>
          <a:xfrm rot="5400000">
            <a:off x="5535546" y="4281487"/>
            <a:ext cx="1636712" cy="182563"/>
          </a:xfrm>
          <a:prstGeom prst="bentConnector3">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19A22493-6BD7-0926-68CB-BD884E18F6B7}"/>
              </a:ext>
            </a:extLst>
          </p:cNvPr>
          <p:cNvCxnSpPr>
            <a:cxnSpLocks/>
          </p:cNvCxnSpPr>
          <p:nvPr/>
        </p:nvCxnSpPr>
        <p:spPr>
          <a:xfrm rot="5400000" flipV="1">
            <a:off x="5922896" y="4281487"/>
            <a:ext cx="1636712" cy="182563"/>
          </a:xfrm>
          <a:prstGeom prst="bentConnector3">
            <a:avLst>
              <a:gd name="adj1" fmla="val 50000"/>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76FE2F95-E624-83B5-2D93-7A0278BA4541}"/>
              </a:ext>
            </a:extLst>
          </p:cNvPr>
          <p:cNvCxnSpPr>
            <a:cxnSpLocks/>
          </p:cNvCxnSpPr>
          <p:nvPr/>
        </p:nvCxnSpPr>
        <p:spPr>
          <a:xfrm rot="5400000">
            <a:off x="6653939" y="4280694"/>
            <a:ext cx="1636712" cy="184150"/>
          </a:xfrm>
          <a:prstGeom prst="bentConnector3">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12418875-F3EE-1B31-EF11-46601F4B7C94}"/>
              </a:ext>
            </a:extLst>
          </p:cNvPr>
          <p:cNvCxnSpPr>
            <a:cxnSpLocks/>
          </p:cNvCxnSpPr>
          <p:nvPr/>
        </p:nvCxnSpPr>
        <p:spPr>
          <a:xfrm rot="5400000" flipV="1">
            <a:off x="6346758" y="4281488"/>
            <a:ext cx="1636712" cy="182562"/>
          </a:xfrm>
          <a:prstGeom prst="bentConnector3">
            <a:avLst>
              <a:gd name="adj1" fmla="val 50000"/>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60" name="Freeform 59">
            <a:extLst>
              <a:ext uri="{FF2B5EF4-FFF2-40B4-BE49-F238E27FC236}">
                <a16:creationId xmlns:a16="http://schemas.microsoft.com/office/drawing/2014/main" id="{8695CB42-0C94-4B47-D14F-E11F83F81D1B}"/>
              </a:ext>
            </a:extLst>
          </p:cNvPr>
          <p:cNvSpPr/>
          <p:nvPr/>
        </p:nvSpPr>
        <p:spPr>
          <a:xfrm flipH="1">
            <a:off x="9984862"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1" name="Freeform 60">
            <a:extLst>
              <a:ext uri="{FF2B5EF4-FFF2-40B4-BE49-F238E27FC236}">
                <a16:creationId xmlns:a16="http://schemas.microsoft.com/office/drawing/2014/main" id="{4D4986D9-312E-137B-7D6B-327FCC4DF435}"/>
              </a:ext>
            </a:extLst>
          </p:cNvPr>
          <p:cNvSpPr/>
          <p:nvPr/>
        </p:nvSpPr>
        <p:spPr>
          <a:xfrm rot="10800000" flipH="1" flipV="1">
            <a:off x="9060938" y="1819275"/>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2" name="Freeform 61">
            <a:extLst>
              <a:ext uri="{FF2B5EF4-FFF2-40B4-BE49-F238E27FC236}">
                <a16:creationId xmlns:a16="http://schemas.microsoft.com/office/drawing/2014/main" id="{89AA09AA-5A40-27C8-7615-106B35B22E37}"/>
              </a:ext>
            </a:extLst>
          </p:cNvPr>
          <p:cNvSpPr/>
          <p:nvPr/>
        </p:nvSpPr>
        <p:spPr>
          <a:xfrm flipH="1" flipV="1">
            <a:off x="9984862"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3" name="Freeform 62">
            <a:extLst>
              <a:ext uri="{FF2B5EF4-FFF2-40B4-BE49-F238E27FC236}">
                <a16:creationId xmlns:a16="http://schemas.microsoft.com/office/drawing/2014/main" id="{E7748140-EF06-EDEE-D333-55E394F740AD}"/>
              </a:ext>
            </a:extLst>
          </p:cNvPr>
          <p:cNvSpPr/>
          <p:nvPr/>
        </p:nvSpPr>
        <p:spPr>
          <a:xfrm rot="10800000" flipH="1">
            <a:off x="9060938" y="2533141"/>
            <a:ext cx="719137" cy="525463"/>
          </a:xfrm>
          <a:custGeom>
            <a:avLst/>
            <a:gdLst>
              <a:gd name="connsiteX0" fmla="*/ 1371600 w 1371600"/>
              <a:gd name="connsiteY0" fmla="*/ 711200 h 711200"/>
              <a:gd name="connsiteX1" fmla="*/ 1371600 w 1371600"/>
              <a:gd name="connsiteY1" fmla="*/ 0 h 711200"/>
              <a:gd name="connsiteX2" fmla="*/ 0 w 1371600"/>
              <a:gd name="connsiteY2" fmla="*/ 0 h 711200"/>
            </a:gdLst>
            <a:ahLst/>
            <a:cxnLst>
              <a:cxn ang="0">
                <a:pos x="connsiteX0" y="connsiteY0"/>
              </a:cxn>
              <a:cxn ang="0">
                <a:pos x="connsiteX1" y="connsiteY1"/>
              </a:cxn>
              <a:cxn ang="0">
                <a:pos x="connsiteX2" y="connsiteY2"/>
              </a:cxn>
            </a:cxnLst>
            <a:rect l="l" t="t" r="r" b="b"/>
            <a:pathLst>
              <a:path w="1371600" h="711200">
                <a:moveTo>
                  <a:pt x="1371600" y="711200"/>
                </a:moveTo>
                <a:lnTo>
                  <a:pt x="1371600" y="0"/>
                </a:lnTo>
                <a:lnTo>
                  <a:pt x="0" y="0"/>
                </a:lnTo>
              </a:path>
            </a:pathLst>
          </a:custGeom>
          <a:noFill/>
          <a:ln w="15875">
            <a:solidFill>
              <a:schemeClr val="tx1"/>
            </a:solidFill>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63488" name="Straight Arrow Connector 63487">
            <a:extLst>
              <a:ext uri="{FF2B5EF4-FFF2-40B4-BE49-F238E27FC236}">
                <a16:creationId xmlns:a16="http://schemas.microsoft.com/office/drawing/2014/main" id="{0AF6C4C8-4F39-7711-6E27-92257F2E8E88}"/>
              </a:ext>
            </a:extLst>
          </p:cNvPr>
          <p:cNvCxnSpPr/>
          <p:nvPr/>
        </p:nvCxnSpPr>
        <p:spPr>
          <a:xfrm rot="18900000" flipH="1">
            <a:off x="8293976" y="4456988"/>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2" name="Straight Arrow Connector 63491">
            <a:extLst>
              <a:ext uri="{FF2B5EF4-FFF2-40B4-BE49-F238E27FC236}">
                <a16:creationId xmlns:a16="http://schemas.microsoft.com/office/drawing/2014/main" id="{31B006D5-E221-2E5D-894F-74226EC62987}"/>
              </a:ext>
            </a:extLst>
          </p:cNvPr>
          <p:cNvCxnSpPr/>
          <p:nvPr/>
        </p:nvCxnSpPr>
        <p:spPr>
          <a:xfrm rot="18900000" flipH="1">
            <a:off x="8446640" y="4609653"/>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3" name="Straight Arrow Connector 63492">
            <a:extLst>
              <a:ext uri="{FF2B5EF4-FFF2-40B4-BE49-F238E27FC236}">
                <a16:creationId xmlns:a16="http://schemas.microsoft.com/office/drawing/2014/main" id="{B492DDB2-7F66-194E-3E5A-5121C6D46582}"/>
              </a:ext>
            </a:extLst>
          </p:cNvPr>
          <p:cNvCxnSpPr>
            <a:cxnSpLocks/>
          </p:cNvCxnSpPr>
          <p:nvPr/>
        </p:nvCxnSpPr>
        <p:spPr>
          <a:xfrm rot="18900000" flipH="1">
            <a:off x="8160394" y="4323407"/>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4" name="Straight Arrow Connector 63493">
            <a:extLst>
              <a:ext uri="{FF2B5EF4-FFF2-40B4-BE49-F238E27FC236}">
                <a16:creationId xmlns:a16="http://schemas.microsoft.com/office/drawing/2014/main" id="{21EAE417-A085-F338-7DC7-5DFF25ACCF76}"/>
              </a:ext>
            </a:extLst>
          </p:cNvPr>
          <p:cNvCxnSpPr/>
          <p:nvPr/>
        </p:nvCxnSpPr>
        <p:spPr>
          <a:xfrm rot="18900000" flipH="1">
            <a:off x="8016710" y="4179722"/>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5" name="Straight Arrow Connector 63494">
            <a:extLst>
              <a:ext uri="{FF2B5EF4-FFF2-40B4-BE49-F238E27FC236}">
                <a16:creationId xmlns:a16="http://schemas.microsoft.com/office/drawing/2014/main" id="{1B100AE9-3C37-FDDB-BDD2-597F26ED61C1}"/>
              </a:ext>
            </a:extLst>
          </p:cNvPr>
          <p:cNvCxnSpPr>
            <a:cxnSpLocks/>
          </p:cNvCxnSpPr>
          <p:nvPr/>
        </p:nvCxnSpPr>
        <p:spPr>
          <a:xfrm rot="2700000">
            <a:off x="9825234" y="4456986"/>
            <a:ext cx="1644650" cy="0"/>
          </a:xfrm>
          <a:prstGeom prst="straightConnector1">
            <a:avLst/>
          </a:prstGeom>
          <a:ln w="1587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6" name="Straight Arrow Connector 63495">
            <a:extLst>
              <a:ext uri="{FF2B5EF4-FFF2-40B4-BE49-F238E27FC236}">
                <a16:creationId xmlns:a16="http://schemas.microsoft.com/office/drawing/2014/main" id="{2F63E818-7EF5-62B9-A39B-DE58E1391CCD}"/>
              </a:ext>
            </a:extLst>
          </p:cNvPr>
          <p:cNvCxnSpPr>
            <a:cxnSpLocks/>
          </p:cNvCxnSpPr>
          <p:nvPr/>
        </p:nvCxnSpPr>
        <p:spPr>
          <a:xfrm rot="2700000">
            <a:off x="9672570" y="4609651"/>
            <a:ext cx="1644650"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63497" name="Straight Arrow Connector 63496">
            <a:extLst>
              <a:ext uri="{FF2B5EF4-FFF2-40B4-BE49-F238E27FC236}">
                <a16:creationId xmlns:a16="http://schemas.microsoft.com/office/drawing/2014/main" id="{25561B0C-ACB9-428B-710F-C256B4281764}"/>
              </a:ext>
            </a:extLst>
          </p:cNvPr>
          <p:cNvCxnSpPr>
            <a:cxnSpLocks/>
          </p:cNvCxnSpPr>
          <p:nvPr/>
        </p:nvCxnSpPr>
        <p:spPr>
          <a:xfrm rot="2700000">
            <a:off x="9958816" y="4323405"/>
            <a:ext cx="1644650"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3498" name="Straight Arrow Connector 63497">
            <a:extLst>
              <a:ext uri="{FF2B5EF4-FFF2-40B4-BE49-F238E27FC236}">
                <a16:creationId xmlns:a16="http://schemas.microsoft.com/office/drawing/2014/main" id="{2D88E94B-52DE-F07C-50C6-AB9CF95ECFBD}"/>
              </a:ext>
            </a:extLst>
          </p:cNvPr>
          <p:cNvCxnSpPr>
            <a:cxnSpLocks/>
          </p:cNvCxnSpPr>
          <p:nvPr/>
        </p:nvCxnSpPr>
        <p:spPr>
          <a:xfrm rot="2700000">
            <a:off x="10102500" y="4179720"/>
            <a:ext cx="1644650" cy="0"/>
          </a:xfrm>
          <a:prstGeom prst="straightConnector1">
            <a:avLst/>
          </a:prstGeom>
          <a:ln w="15875">
            <a:solidFill>
              <a:schemeClr val="tx1"/>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C3D1C4D3-B838-E754-0C58-323E5CD677D0}"/>
              </a:ext>
            </a:extLst>
          </p:cNvPr>
          <p:cNvSpPr>
            <a:spLocks noGrp="1"/>
          </p:cNvSpPr>
          <p:nvPr>
            <p:ph type="sldNum" sz="quarter" idx="10"/>
          </p:nvPr>
        </p:nvSpPr>
        <p:spPr/>
        <p:txBody>
          <a:bodyPr/>
          <a:lstStyle/>
          <a:p>
            <a:fld id="{EB4B8DE2-A4E8-46E4-8BBF-D75455EFF32C}" type="slidenum">
              <a:rPr lang="en-US" smtClean="0"/>
              <a:pPr/>
              <a:t>29</a:t>
            </a:fld>
            <a:endParaRPr lang="en-US"/>
          </a:p>
        </p:txBody>
      </p:sp>
      <p:sp>
        <p:nvSpPr>
          <p:cNvPr id="9" name="Footer Placeholder 8">
            <a:extLst>
              <a:ext uri="{FF2B5EF4-FFF2-40B4-BE49-F238E27FC236}">
                <a16:creationId xmlns:a16="http://schemas.microsoft.com/office/drawing/2014/main" id="{A7D48174-A7DC-C781-DC77-A4295C646153}"/>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grpSp>
        <p:nvGrpSpPr>
          <p:cNvPr id="21" name="Group 20">
            <a:extLst>
              <a:ext uri="{FF2B5EF4-FFF2-40B4-BE49-F238E27FC236}">
                <a16:creationId xmlns:a16="http://schemas.microsoft.com/office/drawing/2014/main" id="{3D31047E-7DC0-5DC2-3AF0-33949925F426}"/>
              </a:ext>
            </a:extLst>
          </p:cNvPr>
          <p:cNvGrpSpPr>
            <a:grpSpLocks/>
          </p:cNvGrpSpPr>
          <p:nvPr/>
        </p:nvGrpSpPr>
        <p:grpSpPr bwMode="auto">
          <a:xfrm>
            <a:off x="3686054" y="1802564"/>
            <a:ext cx="1484312" cy="331787"/>
            <a:chOff x="2684662" y="1051134"/>
            <a:chExt cx="1483636" cy="331243"/>
          </a:xfrm>
        </p:grpSpPr>
        <p:sp>
          <p:nvSpPr>
            <p:cNvPr id="22" name="Freeform 21">
              <a:extLst>
                <a:ext uri="{FF2B5EF4-FFF2-40B4-BE49-F238E27FC236}">
                  <a16:creationId xmlns:a16="http://schemas.microsoft.com/office/drawing/2014/main" id="{850FA019-290D-9670-9445-5089C71A684C}"/>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4" name="Straight Arrow Connector 23">
              <a:extLst>
                <a:ext uri="{FF2B5EF4-FFF2-40B4-BE49-F238E27FC236}">
                  <a16:creationId xmlns:a16="http://schemas.microsoft.com/office/drawing/2014/main" id="{48848264-83CA-EF2E-295C-B6A20E77F71E}"/>
                </a:ext>
              </a:extLst>
            </p:cNvPr>
            <p:cNvCxnSpPr>
              <a:cxnSpLocks/>
            </p:cNvCxnSpPr>
            <p:nvPr/>
          </p:nvCxnSpPr>
          <p:spPr>
            <a:xfrm>
              <a:off x="3595472" y="1215963"/>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25" name="Group 23">
            <a:extLst>
              <a:ext uri="{FF2B5EF4-FFF2-40B4-BE49-F238E27FC236}">
                <a16:creationId xmlns:a16="http://schemas.microsoft.com/office/drawing/2014/main" id="{BC9B8954-63BA-8BDC-4927-EE2879747F6E}"/>
              </a:ext>
            </a:extLst>
          </p:cNvPr>
          <p:cNvGrpSpPr>
            <a:grpSpLocks/>
          </p:cNvGrpSpPr>
          <p:nvPr/>
        </p:nvGrpSpPr>
        <p:grpSpPr bwMode="auto">
          <a:xfrm>
            <a:off x="3676529" y="2320089"/>
            <a:ext cx="1487487" cy="330200"/>
            <a:chOff x="2674471" y="1567527"/>
            <a:chExt cx="1488360" cy="331243"/>
          </a:xfrm>
        </p:grpSpPr>
        <p:sp>
          <p:nvSpPr>
            <p:cNvPr id="27" name="Freeform 26">
              <a:extLst>
                <a:ext uri="{FF2B5EF4-FFF2-40B4-BE49-F238E27FC236}">
                  <a16:creationId xmlns:a16="http://schemas.microsoft.com/office/drawing/2014/main" id="{1D27915C-A39C-72EB-D19A-0579E441184D}"/>
                </a:ext>
              </a:extLst>
            </p:cNvPr>
            <p:cNvSpPr/>
            <p:nvPr/>
          </p:nvSpPr>
          <p:spPr>
            <a:xfrm rot="10800000">
              <a:off x="3247894" y="1567527"/>
              <a:ext cx="914937"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28" name="Straight Arrow Connector 27">
              <a:extLst>
                <a:ext uri="{FF2B5EF4-FFF2-40B4-BE49-F238E27FC236}">
                  <a16:creationId xmlns:a16="http://schemas.microsoft.com/office/drawing/2014/main" id="{D55A5046-C58E-E965-A22D-A112112C09F1}"/>
                </a:ext>
              </a:extLst>
            </p:cNvPr>
            <p:cNvCxnSpPr>
              <a:cxnSpLocks/>
            </p:cNvCxnSpPr>
            <p:nvPr/>
          </p:nvCxnSpPr>
          <p:spPr>
            <a:xfrm>
              <a:off x="2674471" y="1729199"/>
              <a:ext cx="573423"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30" name="Group 26">
            <a:extLst>
              <a:ext uri="{FF2B5EF4-FFF2-40B4-BE49-F238E27FC236}">
                <a16:creationId xmlns:a16="http://schemas.microsoft.com/office/drawing/2014/main" id="{31CDD3C2-D775-C083-66ED-3988C8B7762A}"/>
              </a:ext>
            </a:extLst>
          </p:cNvPr>
          <p:cNvGrpSpPr>
            <a:grpSpLocks/>
          </p:cNvGrpSpPr>
          <p:nvPr/>
        </p:nvGrpSpPr>
        <p:grpSpPr bwMode="auto">
          <a:xfrm rot="5400000">
            <a:off x="3347917" y="4147301"/>
            <a:ext cx="1484312" cy="331787"/>
            <a:chOff x="2684662" y="1051134"/>
            <a:chExt cx="1483636" cy="331243"/>
          </a:xfrm>
        </p:grpSpPr>
        <p:sp>
          <p:nvSpPr>
            <p:cNvPr id="31" name="Freeform 30">
              <a:extLst>
                <a:ext uri="{FF2B5EF4-FFF2-40B4-BE49-F238E27FC236}">
                  <a16:creationId xmlns:a16="http://schemas.microsoft.com/office/drawing/2014/main" id="{8A0B6388-5CEB-F72D-F3A8-7D0BA254C975}"/>
                </a:ext>
              </a:extLst>
            </p:cNvPr>
            <p:cNvSpPr/>
            <p:nvPr/>
          </p:nvSpPr>
          <p:spPr>
            <a:xfrm>
              <a:off x="2684662" y="1051134"/>
              <a:ext cx="915570"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3" name="Straight Arrow Connector 32">
              <a:extLst>
                <a:ext uri="{FF2B5EF4-FFF2-40B4-BE49-F238E27FC236}">
                  <a16:creationId xmlns:a16="http://schemas.microsoft.com/office/drawing/2014/main" id="{DE6B761E-EFED-A6AE-D08F-6045ED12695D}"/>
                </a:ext>
              </a:extLst>
            </p:cNvPr>
            <p:cNvCxnSpPr>
              <a:cxnSpLocks/>
            </p:cNvCxnSpPr>
            <p:nvPr/>
          </p:nvCxnSpPr>
          <p:spPr>
            <a:xfrm>
              <a:off x="3595473" y="1212795"/>
              <a:ext cx="572826" cy="0"/>
            </a:xfrm>
            <a:prstGeom prst="straightConnector1">
              <a:avLst/>
            </a:prstGeom>
            <a:ln w="15875">
              <a:solidFill>
                <a:schemeClr val="tx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34" name="Group 29">
            <a:extLst>
              <a:ext uri="{FF2B5EF4-FFF2-40B4-BE49-F238E27FC236}">
                <a16:creationId xmlns:a16="http://schemas.microsoft.com/office/drawing/2014/main" id="{2C192BEC-7C24-DEB2-56B1-0A5934FA0073}"/>
              </a:ext>
            </a:extLst>
          </p:cNvPr>
          <p:cNvGrpSpPr>
            <a:grpSpLocks/>
          </p:cNvGrpSpPr>
          <p:nvPr/>
        </p:nvGrpSpPr>
        <p:grpSpPr bwMode="auto">
          <a:xfrm rot="-5400000">
            <a:off x="4029747" y="4141745"/>
            <a:ext cx="1489076" cy="331788"/>
            <a:chOff x="2677644" y="1567527"/>
            <a:chExt cx="1488361" cy="331243"/>
          </a:xfrm>
        </p:grpSpPr>
        <p:sp>
          <p:nvSpPr>
            <p:cNvPr id="35" name="Freeform 34">
              <a:extLst>
                <a:ext uri="{FF2B5EF4-FFF2-40B4-BE49-F238E27FC236}">
                  <a16:creationId xmlns:a16="http://schemas.microsoft.com/office/drawing/2014/main" id="{A0A9EFB7-95F5-0F1D-F98A-D4404A0D1AC9}"/>
                </a:ext>
              </a:extLst>
            </p:cNvPr>
            <p:cNvSpPr/>
            <p:nvPr/>
          </p:nvSpPr>
          <p:spPr>
            <a:xfrm rot="10800000">
              <a:off x="3250457" y="1567527"/>
              <a:ext cx="915548" cy="331243"/>
            </a:xfrm>
            <a:custGeom>
              <a:avLst/>
              <a:gdLst>
                <a:gd name="connsiteX0" fmla="*/ 0 w 622300"/>
                <a:gd name="connsiteY0" fmla="*/ 0 h 1574800"/>
                <a:gd name="connsiteX1" fmla="*/ 622300 w 622300"/>
                <a:gd name="connsiteY1" fmla="*/ 0 h 1574800"/>
                <a:gd name="connsiteX2" fmla="*/ 622300 w 622300"/>
                <a:gd name="connsiteY2" fmla="*/ 1574800 h 1574800"/>
                <a:gd name="connsiteX3" fmla="*/ 482600 w 622300"/>
                <a:gd name="connsiteY3" fmla="*/ 1574800 h 1574800"/>
                <a:gd name="connsiteX4" fmla="*/ 0 w 622300"/>
                <a:gd name="connsiteY4" fmla="*/ 1574800 h 157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300" h="1574800">
                  <a:moveTo>
                    <a:pt x="0" y="0"/>
                  </a:moveTo>
                  <a:lnTo>
                    <a:pt x="622300" y="0"/>
                  </a:lnTo>
                  <a:lnTo>
                    <a:pt x="622300" y="1574800"/>
                  </a:lnTo>
                  <a:lnTo>
                    <a:pt x="482600" y="1574800"/>
                  </a:lnTo>
                  <a:lnTo>
                    <a:pt x="0" y="1574800"/>
                  </a:lnTo>
                </a:path>
              </a:pathLst>
            </a:custGeom>
            <a:noFill/>
            <a:ln w="15875">
              <a:solidFill>
                <a:schemeClr val="tx1"/>
              </a:solidFill>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36" name="Straight Arrow Connector 35">
              <a:extLst>
                <a:ext uri="{FF2B5EF4-FFF2-40B4-BE49-F238E27FC236}">
                  <a16:creationId xmlns:a16="http://schemas.microsoft.com/office/drawing/2014/main" id="{A3FE09C2-F266-4679-B4F8-F137CF2332BB}"/>
                </a:ext>
              </a:extLst>
            </p:cNvPr>
            <p:cNvCxnSpPr>
              <a:cxnSpLocks/>
            </p:cNvCxnSpPr>
            <p:nvPr/>
          </p:nvCxnSpPr>
          <p:spPr>
            <a:xfrm>
              <a:off x="2677644" y="1730011"/>
              <a:ext cx="572812" cy="0"/>
            </a:xfrm>
            <a:prstGeom prst="straightConnector1">
              <a:avLst/>
            </a:prstGeom>
            <a:ln w="15875">
              <a:solidFill>
                <a:schemeClr val="tx1"/>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364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9">
            <a:extLst>
              <a:ext uri="{FF2B5EF4-FFF2-40B4-BE49-F238E27FC236}">
                <a16:creationId xmlns:a16="http://schemas.microsoft.com/office/drawing/2014/main" id="{C4424176-D61D-4247-94CC-33611A47B477}"/>
              </a:ext>
            </a:extLst>
          </p:cNvPr>
          <p:cNvSpPr>
            <a:spLocks noGrp="1" noChangeArrowheads="1"/>
          </p:cNvSpPr>
          <p:nvPr>
            <p:ph type="title"/>
          </p:nvPr>
        </p:nvSpPr>
        <p:spPr/>
        <p:txBody>
          <a:bodyPr/>
          <a:lstStyle/>
          <a:p>
            <a:pPr eaLnBrk="1" hangingPunct="1"/>
            <a:r>
              <a:rPr lang="en-US" altLang="en-US" dirty="0"/>
              <a:t>Release </a:t>
            </a:r>
            <a:r>
              <a:rPr lang="en-US" dirty="0"/>
              <a:t>16-2023.04.28</a:t>
            </a:r>
            <a:r>
              <a:rPr lang="en-US" altLang="en-US" dirty="0"/>
              <a:t>: What’s New?</a:t>
            </a:r>
          </a:p>
        </p:txBody>
      </p:sp>
      <p:sp>
        <p:nvSpPr>
          <p:cNvPr id="2" name="Text Placeholder 1">
            <a:extLst>
              <a:ext uri="{FF2B5EF4-FFF2-40B4-BE49-F238E27FC236}">
                <a16:creationId xmlns:a16="http://schemas.microsoft.com/office/drawing/2014/main" id="{2DC7F392-1435-8A27-F898-63134A139C51}"/>
              </a:ext>
            </a:extLst>
          </p:cNvPr>
          <p:cNvSpPr>
            <a:spLocks noGrp="1"/>
          </p:cNvSpPr>
          <p:nvPr>
            <p:ph type="body" sz="quarter" idx="17"/>
          </p:nvPr>
        </p:nvSpPr>
        <p:spPr/>
        <p:txBody>
          <a:bodyPr/>
          <a:lstStyle/>
          <a:p>
            <a:pPr eaLnBrk="1" hangingPunct="1"/>
            <a:r>
              <a:rPr lang="en-US" dirty="0"/>
              <a:t>For the latest assets package and full resources, visit the AWS Architecture Center:</a:t>
            </a:r>
            <a:r>
              <a:rPr lang="en-US" altLang="en-US" dirty="0"/>
              <a:t> </a:t>
            </a:r>
            <a:r>
              <a:rPr lang="en-US" altLang="en-US" dirty="0">
                <a:hlinkClick r:id="rId3"/>
              </a:rPr>
              <a:t>https://aws.amazon.com/architecture/icons/</a:t>
            </a:r>
            <a:r>
              <a:rPr lang="en-US" altLang="en-US" dirty="0"/>
              <a:t> </a:t>
            </a:r>
          </a:p>
        </p:txBody>
      </p:sp>
      <p:sp>
        <p:nvSpPr>
          <p:cNvPr id="3" name="Text Placeholder 2">
            <a:extLst>
              <a:ext uri="{FF2B5EF4-FFF2-40B4-BE49-F238E27FC236}">
                <a16:creationId xmlns:a16="http://schemas.microsoft.com/office/drawing/2014/main" id="{9E1FDE0D-5F02-8157-24BF-C5E0AEF97CEC}"/>
              </a:ext>
            </a:extLst>
          </p:cNvPr>
          <p:cNvSpPr>
            <a:spLocks noGrp="1"/>
          </p:cNvSpPr>
          <p:nvPr>
            <p:ph type="body" sz="quarter" idx="14"/>
          </p:nvPr>
        </p:nvSpPr>
        <p:spPr>
          <a:xfrm>
            <a:off x="241300" y="2273300"/>
            <a:ext cx="3797300" cy="4016200"/>
          </a:xfrm>
        </p:spPr>
        <p:txBody>
          <a:bodyPr/>
          <a:lstStyle/>
          <a:p>
            <a:pPr>
              <a:spcBef>
                <a:spcPts val="2400"/>
              </a:spcBef>
            </a:pPr>
            <a:r>
              <a:rPr lang="en-US" sz="1200" b="1" dirty="0"/>
              <a:t>Guidelines</a:t>
            </a:r>
            <a:endParaRPr lang="en-US" sz="1200" i="1" dirty="0"/>
          </a:p>
          <a:p>
            <a:r>
              <a:rPr lang="en-US" sz="1200" dirty="0">
                <a:effectLst/>
              </a:rPr>
              <a:t>Guidance has been added for classroom projection use case (slide 15)</a:t>
            </a:r>
            <a:endParaRPr lang="en-US" sz="1200" b="1" dirty="0"/>
          </a:p>
          <a:p>
            <a:r>
              <a:rPr lang="en-US" sz="1200" dirty="0">
                <a:effectLst/>
              </a:rPr>
              <a:t>Guidance for icon labels has been updated (slide 19)</a:t>
            </a:r>
          </a:p>
          <a:p>
            <a:pPr>
              <a:spcBef>
                <a:spcPts val="2400"/>
              </a:spcBef>
            </a:pPr>
            <a:r>
              <a:rPr lang="en-US" sz="1200" b="1" dirty="0"/>
              <a:t>General Resources</a:t>
            </a:r>
            <a:endParaRPr lang="en-US" sz="1200" dirty="0"/>
          </a:p>
          <a:p>
            <a:r>
              <a:rPr lang="en-US" sz="1200" dirty="0"/>
              <a:t>Updated groups (bolder line, new colors) </a:t>
            </a:r>
            <a:br>
              <a:rPr lang="en-US" sz="1200" dirty="0"/>
            </a:br>
            <a:r>
              <a:rPr lang="en-US" sz="1200" dirty="0"/>
              <a:t>(slides 27-28)</a:t>
            </a:r>
          </a:p>
          <a:p>
            <a:r>
              <a:rPr lang="en-US" sz="1200" dirty="0"/>
              <a:t>Updated arrows (bolder line, black) (slide 29) </a:t>
            </a:r>
          </a:p>
          <a:p>
            <a:pPr>
              <a:spcBef>
                <a:spcPts val="2400"/>
              </a:spcBef>
            </a:pPr>
            <a:r>
              <a:rPr lang="en-US" sz="1200" b="1" dirty="0"/>
              <a:t>General Icons</a:t>
            </a:r>
            <a:endParaRPr lang="en-US" sz="1200" dirty="0"/>
          </a:p>
          <a:p>
            <a:r>
              <a:rPr lang="en-US" sz="1200" dirty="0"/>
              <a:t>Cold storage / Resource Icon (slide 30)</a:t>
            </a:r>
          </a:p>
          <a:p>
            <a:r>
              <a:rPr lang="en-US" sz="1200" dirty="0"/>
              <a:t>Data stream / Resource Icon (slide 30)</a:t>
            </a:r>
          </a:p>
          <a:p>
            <a:r>
              <a:rPr lang="en-US" sz="1200" dirty="0"/>
              <a:t>Credentials / Resource Icon (slide 30)</a:t>
            </a:r>
          </a:p>
        </p:txBody>
      </p:sp>
      <p:sp>
        <p:nvSpPr>
          <p:cNvPr id="4" name="Text Placeholder 3">
            <a:extLst>
              <a:ext uri="{FF2B5EF4-FFF2-40B4-BE49-F238E27FC236}">
                <a16:creationId xmlns:a16="http://schemas.microsoft.com/office/drawing/2014/main" id="{9DA47824-8B56-0689-F610-35A568028AFF}"/>
              </a:ext>
            </a:extLst>
          </p:cNvPr>
          <p:cNvSpPr>
            <a:spLocks noGrp="1"/>
          </p:cNvSpPr>
          <p:nvPr>
            <p:ph type="body" sz="quarter" idx="15"/>
          </p:nvPr>
        </p:nvSpPr>
        <p:spPr>
          <a:xfrm>
            <a:off x="4294188" y="2273300"/>
            <a:ext cx="3797300" cy="4016200"/>
          </a:xfrm>
        </p:spPr>
        <p:txBody>
          <a:bodyPr/>
          <a:lstStyle/>
          <a:p>
            <a:pPr>
              <a:spcBef>
                <a:spcPts val="2400"/>
              </a:spcBef>
            </a:pPr>
            <a:r>
              <a:rPr lang="en-US" sz="1200" b="1" dirty="0"/>
              <a:t>General Icons </a:t>
            </a:r>
            <a:r>
              <a:rPr lang="en-US" sz="1200" i="1" dirty="0"/>
              <a:t>cont.</a:t>
            </a:r>
            <a:endParaRPr lang="en-US" sz="1200" dirty="0"/>
          </a:p>
          <a:p>
            <a:r>
              <a:rPr lang="en-US" sz="1200" dirty="0"/>
              <a:t>Authenticated user / Resource Icon (slide 30)</a:t>
            </a:r>
          </a:p>
          <a:p>
            <a:r>
              <a:rPr lang="en-US" sz="1200" dirty="0"/>
              <a:t>Programming language / Resource Icon (slide 31)</a:t>
            </a:r>
          </a:p>
          <a:p>
            <a:r>
              <a:rPr lang="en-US" sz="1200" dirty="0"/>
              <a:t>Logs / Resource Icon (slide 31)</a:t>
            </a:r>
          </a:p>
          <a:p>
            <a:r>
              <a:rPr lang="en-US" sz="1200" dirty="0"/>
              <a:t>JSON script / Resource Icon (slide 31)</a:t>
            </a:r>
          </a:p>
          <a:p>
            <a:r>
              <a:rPr lang="en-US" sz="1200" dirty="0"/>
              <a:t>Data table / Resource Icon (slide 31)</a:t>
            </a:r>
          </a:p>
          <a:p>
            <a:r>
              <a:rPr lang="en-US" sz="1200" dirty="0"/>
              <a:t>Metrics, Data visualization / Resource Icon (slide 31)</a:t>
            </a:r>
          </a:p>
          <a:p>
            <a:r>
              <a:rPr lang="en-US" sz="1200" dirty="0"/>
              <a:t>Recover / Resource Icon (slide 31)</a:t>
            </a:r>
          </a:p>
          <a:p>
            <a:pPr>
              <a:spcBef>
                <a:spcPts val="2000"/>
              </a:spcBef>
            </a:pPr>
            <a:r>
              <a:rPr lang="en-US" sz="1200" b="1" dirty="0"/>
              <a:t>Analytics</a:t>
            </a:r>
            <a:endParaRPr lang="en-US" sz="1200">
              <a:effectLst/>
            </a:endParaRPr>
          </a:p>
          <a:p>
            <a:r>
              <a:rPr lang="en-US" sz="1200">
                <a:effectLst/>
              </a:rPr>
              <a:t>OpenSearch Dashboards / Resource Icon (slide 35)</a:t>
            </a:r>
          </a:p>
          <a:p>
            <a:r>
              <a:rPr lang="en-US" sz="1200">
                <a:effectLst/>
              </a:rPr>
              <a:t>Traces / Resource Icon (slide 35)</a:t>
            </a:r>
          </a:p>
          <a:p>
            <a:r>
              <a:rPr lang="en-US" sz="1200">
                <a:effectLst/>
              </a:rPr>
              <a:t>Observability / Resource Icon (slide 35)</a:t>
            </a:r>
          </a:p>
          <a:p>
            <a:endParaRPr lang="en-US" sz="1200"/>
          </a:p>
        </p:txBody>
      </p:sp>
      <p:sp>
        <p:nvSpPr>
          <p:cNvPr id="5" name="Text Placeholder 4">
            <a:extLst>
              <a:ext uri="{FF2B5EF4-FFF2-40B4-BE49-F238E27FC236}">
                <a16:creationId xmlns:a16="http://schemas.microsoft.com/office/drawing/2014/main" id="{FD318097-A808-F8AE-6D36-FE3724628496}"/>
              </a:ext>
            </a:extLst>
          </p:cNvPr>
          <p:cNvSpPr>
            <a:spLocks noGrp="1"/>
          </p:cNvSpPr>
          <p:nvPr>
            <p:ph type="body" sz="quarter" idx="16"/>
          </p:nvPr>
        </p:nvSpPr>
        <p:spPr>
          <a:xfrm>
            <a:off x="8326438" y="2273300"/>
            <a:ext cx="3714671" cy="3584575"/>
          </a:xfrm>
        </p:spPr>
        <p:txBody>
          <a:bodyPr/>
          <a:lstStyle/>
          <a:p>
            <a:pPr>
              <a:spcBef>
                <a:spcPts val="2400"/>
              </a:spcBef>
            </a:pPr>
            <a:r>
              <a:rPr lang="en-US" sz="1200" b="1" dirty="0"/>
              <a:t>Compute</a:t>
            </a:r>
            <a:endParaRPr lang="en-US" sz="1200" dirty="0"/>
          </a:p>
          <a:p>
            <a:r>
              <a:rPr lang="en-US" sz="1200" dirty="0">
                <a:effectLst/>
              </a:rPr>
              <a:t>Amazon EC2 new guidance for instances (slide 54)</a:t>
            </a:r>
          </a:p>
          <a:p>
            <a:r>
              <a:rPr lang="en-US" sz="1200" dirty="0">
                <a:effectLst/>
              </a:rPr>
              <a:t>Amazon </a:t>
            </a:r>
            <a:r>
              <a:rPr lang="en-US" sz="1200" dirty="0" err="1">
                <a:effectLst/>
              </a:rPr>
              <a:t>Lightsail</a:t>
            </a:r>
            <a:r>
              <a:rPr lang="en-US" sz="1200" dirty="0">
                <a:effectLst/>
              </a:rPr>
              <a:t> for Research (slide 62)</a:t>
            </a:r>
          </a:p>
          <a:p>
            <a:pPr>
              <a:spcBef>
                <a:spcPts val="2400"/>
              </a:spcBef>
            </a:pPr>
            <a:r>
              <a:rPr lang="en-US" sz="1200" b="1" dirty="0"/>
              <a:t>Machine Learning</a:t>
            </a:r>
            <a:endParaRPr lang="en-US" sz="1200" dirty="0"/>
          </a:p>
          <a:p>
            <a:r>
              <a:rPr lang="en-US" sz="1200" dirty="0">
                <a:effectLst/>
              </a:rPr>
              <a:t>Geospacial ML / Updated Resource Icon (slide 99)</a:t>
            </a:r>
          </a:p>
          <a:p>
            <a:pPr>
              <a:spcBef>
                <a:spcPts val="2400"/>
              </a:spcBef>
            </a:pPr>
            <a:r>
              <a:rPr lang="en-US" sz="1200" b="1" dirty="0"/>
              <a:t>Management &amp; Governance</a:t>
            </a:r>
            <a:endParaRPr lang="en-US" sz="1200" dirty="0"/>
          </a:p>
          <a:p>
            <a:r>
              <a:rPr lang="en-US" sz="1200" dirty="0"/>
              <a:t>AWS Health Dashboard (Successor to AWS Personal Health Dashboard) (slide 109)</a:t>
            </a:r>
          </a:p>
          <a:p>
            <a:r>
              <a:rPr lang="en-US" sz="1200" dirty="0"/>
              <a:t>AWS Telco Network Builder (slide 116)</a:t>
            </a:r>
          </a:p>
          <a:p>
            <a:endParaRPr lang="en-US" sz="1200" dirty="0"/>
          </a:p>
          <a:p>
            <a:endParaRPr lang="en-US" sz="1200" dirty="0"/>
          </a:p>
        </p:txBody>
      </p:sp>
      <p:sp>
        <p:nvSpPr>
          <p:cNvPr id="14" name="Slide Number Placeholder 13">
            <a:extLst>
              <a:ext uri="{FF2B5EF4-FFF2-40B4-BE49-F238E27FC236}">
                <a16:creationId xmlns:a16="http://schemas.microsoft.com/office/drawing/2014/main" id="{27B95E7A-B5FD-0E0F-5696-03140F6A197D}"/>
              </a:ext>
            </a:extLst>
          </p:cNvPr>
          <p:cNvSpPr>
            <a:spLocks noGrp="1"/>
          </p:cNvSpPr>
          <p:nvPr>
            <p:ph type="sldNum" sz="quarter" idx="19"/>
          </p:nvPr>
        </p:nvSpPr>
        <p:spPr/>
        <p:txBody>
          <a:bodyPr/>
          <a:lstStyle/>
          <a:p>
            <a:fld id="{EB4B8DE2-A4E8-46E4-8BBF-D75455EFF32C}" type="slidenum">
              <a:rPr lang="en-US" smtClean="0"/>
              <a:pPr/>
              <a:t>3</a:t>
            </a:fld>
            <a:endParaRPr lang="en-US"/>
          </a:p>
        </p:txBody>
      </p:sp>
      <p:sp>
        <p:nvSpPr>
          <p:cNvPr id="36" name="Footer Placeholder 35">
            <a:extLst>
              <a:ext uri="{FF2B5EF4-FFF2-40B4-BE49-F238E27FC236}">
                <a16:creationId xmlns:a16="http://schemas.microsoft.com/office/drawing/2014/main" id="{A77C47BA-2436-4517-BC9D-249DABD26029}"/>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516071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p:txBody>
          <a:bodyPr/>
          <a:lstStyle/>
          <a:p>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p:txBody>
          <a:bodyPr/>
          <a:lstStyle/>
          <a:p>
            <a:r>
              <a:rPr lang="en-US" altLang="en-US"/>
              <a:t>4/5</a:t>
            </a:r>
          </a:p>
        </p:txBody>
      </p:sp>
      <p:sp>
        <p:nvSpPr>
          <p:cNvPr id="7" name="Slide Number Placeholder 6">
            <a:extLst>
              <a:ext uri="{FF2B5EF4-FFF2-40B4-BE49-F238E27FC236}">
                <a16:creationId xmlns:a16="http://schemas.microsoft.com/office/drawing/2014/main" id="{08754E10-DE8E-498B-1834-8B1FB3710E63}"/>
              </a:ext>
            </a:extLst>
          </p:cNvPr>
          <p:cNvSpPr>
            <a:spLocks noGrp="1"/>
          </p:cNvSpPr>
          <p:nvPr>
            <p:ph type="sldNum" sz="quarter" idx="11"/>
          </p:nvPr>
        </p:nvSpPr>
        <p:spPr/>
        <p:txBody>
          <a:bodyPr/>
          <a:lstStyle/>
          <a:p>
            <a:fld id="{EB4B8DE2-A4E8-46E4-8BBF-D75455EFF32C}" type="slidenum">
              <a:rPr lang="en-US" smtClean="0"/>
              <a:pPr/>
              <a:t>30</a:t>
            </a:fld>
            <a:endParaRPr lang="en-US"/>
          </a:p>
        </p:txBody>
      </p:sp>
      <p:sp>
        <p:nvSpPr>
          <p:cNvPr id="8" name="Footer Placeholder 7">
            <a:extLst>
              <a:ext uri="{FF2B5EF4-FFF2-40B4-BE49-F238E27FC236}">
                <a16:creationId xmlns:a16="http://schemas.microsoft.com/office/drawing/2014/main" id="{147C20C7-61AE-F094-ABD6-CABCAF91FCEC}"/>
              </a:ext>
            </a:extLst>
          </p:cNvPr>
          <p:cNvSpPr>
            <a:spLocks noGrp="1"/>
          </p:cNvSpPr>
          <p:nvPr>
            <p:ph type="ftr" sz="quarter" idx="12"/>
          </p:nvPr>
        </p:nvSpPr>
        <p:spPr/>
        <p:txBody>
          <a:bodyPr/>
          <a:lstStyle/>
          <a:p>
            <a:r>
              <a:rPr lang="en-US" dirty="0">
                <a:latin typeface="+mn-lt"/>
              </a:rPr>
              <a:t>© 2023, Amazon Web Services, Inc. or its affiliates.</a:t>
            </a: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sp>
        <p:nvSpPr>
          <p:cNvPr id="66583" name="TextBox 25">
            <a:extLst>
              <a:ext uri="{FF2B5EF4-FFF2-40B4-BE49-F238E27FC236}">
                <a16:creationId xmlns:a16="http://schemas.microsoft.com/office/drawing/2014/main" id="{ECC319A7-ACB1-A443-B188-85E40AB14968}"/>
              </a:ext>
            </a:extLst>
          </p:cNvPr>
          <p:cNvSpPr txBox="1">
            <a:spLocks noChangeArrowheads="1"/>
          </p:cNvSpPr>
          <p:nvPr/>
        </p:nvSpPr>
        <p:spPr bwMode="auto">
          <a:xfrm>
            <a:off x="2262199"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Client</a:t>
            </a:r>
          </a:p>
        </p:txBody>
      </p:sp>
      <p:sp>
        <p:nvSpPr>
          <p:cNvPr id="66584" name="TextBox 26">
            <a:extLst>
              <a:ext uri="{FF2B5EF4-FFF2-40B4-BE49-F238E27FC236}">
                <a16:creationId xmlns:a16="http://schemas.microsoft.com/office/drawing/2014/main" id="{56812928-AB45-DE46-8004-EA3D776D68AC}"/>
              </a:ext>
            </a:extLst>
          </p:cNvPr>
          <p:cNvSpPr txBox="1">
            <a:spLocks noChangeArrowheads="1"/>
          </p:cNvSpPr>
          <p:nvPr/>
        </p:nvSpPr>
        <p:spPr bwMode="auto">
          <a:xfrm>
            <a:off x="4315840"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Disk</a:t>
            </a:r>
          </a:p>
        </p:txBody>
      </p:sp>
      <p:sp>
        <p:nvSpPr>
          <p:cNvPr id="66586" name="TextBox 28">
            <a:extLst>
              <a:ext uri="{FF2B5EF4-FFF2-40B4-BE49-F238E27FC236}">
                <a16:creationId xmlns:a16="http://schemas.microsoft.com/office/drawing/2014/main" id="{46CB1046-2B82-F845-86F9-3534973607D7}"/>
              </a:ext>
            </a:extLst>
          </p:cNvPr>
          <p:cNvSpPr txBox="1">
            <a:spLocks noChangeArrowheads="1"/>
          </p:cNvSpPr>
          <p:nvPr/>
        </p:nvSpPr>
        <p:spPr bwMode="auto">
          <a:xfrm>
            <a:off x="8430864"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Database</a:t>
            </a:r>
          </a:p>
        </p:txBody>
      </p:sp>
      <p:sp>
        <p:nvSpPr>
          <p:cNvPr id="66587" name="TextBox 29">
            <a:extLst>
              <a:ext uri="{FF2B5EF4-FFF2-40B4-BE49-F238E27FC236}">
                <a16:creationId xmlns:a16="http://schemas.microsoft.com/office/drawing/2014/main" id="{A0E61288-9BAF-3A4C-B4BA-A8CAADFC4D0E}"/>
              </a:ext>
            </a:extLst>
          </p:cNvPr>
          <p:cNvSpPr txBox="1">
            <a:spLocks noChangeArrowheads="1"/>
          </p:cNvSpPr>
          <p:nvPr/>
        </p:nvSpPr>
        <p:spPr bwMode="auto">
          <a:xfrm>
            <a:off x="2270825"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a:t>
            </a:r>
          </a:p>
        </p:txBody>
      </p:sp>
      <p:sp>
        <p:nvSpPr>
          <p:cNvPr id="66588" name="TextBox 30">
            <a:extLst>
              <a:ext uri="{FF2B5EF4-FFF2-40B4-BE49-F238E27FC236}">
                <a16:creationId xmlns:a16="http://schemas.microsoft.com/office/drawing/2014/main" id="{128C6BC1-297F-614A-9066-3DBC1834D689}"/>
              </a:ext>
            </a:extLst>
          </p:cNvPr>
          <p:cNvSpPr txBox="1">
            <a:spLocks noChangeArrowheads="1"/>
          </p:cNvSpPr>
          <p:nvPr/>
        </p:nvSpPr>
        <p:spPr bwMode="auto">
          <a:xfrm>
            <a:off x="329940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 alt1</a:t>
            </a:r>
          </a:p>
        </p:txBody>
      </p:sp>
      <p:sp>
        <p:nvSpPr>
          <p:cNvPr id="66589" name="TextBox 31">
            <a:extLst>
              <a:ext uri="{FF2B5EF4-FFF2-40B4-BE49-F238E27FC236}">
                <a16:creationId xmlns:a16="http://schemas.microsoft.com/office/drawing/2014/main" id="{AA72205A-9EAA-2546-89E6-72995B7DCAB4}"/>
              </a:ext>
            </a:extLst>
          </p:cNvPr>
          <p:cNvSpPr txBox="1">
            <a:spLocks noChangeArrowheads="1"/>
          </p:cNvSpPr>
          <p:nvPr/>
        </p:nvSpPr>
        <p:spPr bwMode="auto">
          <a:xfrm>
            <a:off x="432165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Internet alt2</a:t>
            </a:r>
          </a:p>
        </p:txBody>
      </p:sp>
      <p:sp>
        <p:nvSpPr>
          <p:cNvPr id="66590" name="TextBox 32">
            <a:extLst>
              <a:ext uri="{FF2B5EF4-FFF2-40B4-BE49-F238E27FC236}">
                <a16:creationId xmlns:a16="http://schemas.microsoft.com/office/drawing/2014/main" id="{0C697B18-7AB0-664A-A441-75100A2AD7F7}"/>
              </a:ext>
            </a:extLst>
          </p:cNvPr>
          <p:cNvSpPr txBox="1">
            <a:spLocks noChangeArrowheads="1"/>
          </p:cNvSpPr>
          <p:nvPr/>
        </p:nvSpPr>
        <p:spPr bwMode="auto">
          <a:xfrm>
            <a:off x="3292487"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Mobile client</a:t>
            </a:r>
          </a:p>
        </p:txBody>
      </p:sp>
      <p:sp>
        <p:nvSpPr>
          <p:cNvPr id="66603" name="TextBox 45">
            <a:extLst>
              <a:ext uri="{FF2B5EF4-FFF2-40B4-BE49-F238E27FC236}">
                <a16:creationId xmlns:a16="http://schemas.microsoft.com/office/drawing/2014/main" id="{83A9CE6F-0917-D249-8B42-673524B4B7FE}"/>
              </a:ext>
            </a:extLst>
          </p:cNvPr>
          <p:cNvSpPr txBox="1">
            <a:spLocks noChangeArrowheads="1"/>
          </p:cNvSpPr>
          <p:nvPr/>
        </p:nvSpPr>
        <p:spPr bwMode="auto">
          <a:xfrm>
            <a:off x="7385271"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Firewall</a:t>
            </a:r>
          </a:p>
        </p:txBody>
      </p:sp>
      <p:pic>
        <p:nvPicPr>
          <p:cNvPr id="66605" name="Graphic 6">
            <a:extLst>
              <a:ext uri="{FF2B5EF4-FFF2-40B4-BE49-F238E27FC236}">
                <a16:creationId xmlns:a16="http://schemas.microsoft.com/office/drawing/2014/main" id="{A9E5DD1F-B2F8-F144-BD7D-9C18DA330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2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22">
            <a:extLst>
              <a:ext uri="{FF2B5EF4-FFF2-40B4-BE49-F238E27FC236}">
                <a16:creationId xmlns:a16="http://schemas.microsoft.com/office/drawing/2014/main" id="{8ABF4DC3-21DD-F148-976A-E2C78367A38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681634"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34">
            <a:extLst>
              <a:ext uri="{FF2B5EF4-FFF2-40B4-BE49-F238E27FC236}">
                <a16:creationId xmlns:a16="http://schemas.microsoft.com/office/drawing/2014/main" id="{ED9038F2-67EE-6E49-94EF-D4B4509B4793}"/>
              </a:ext>
            </a:extLst>
          </p:cNvPr>
          <p:cNvSpPr txBox="1">
            <a:spLocks noChangeArrowheads="1"/>
          </p:cNvSpPr>
          <p:nvPr/>
        </p:nvSpPr>
        <p:spPr bwMode="auto">
          <a:xfrm>
            <a:off x="6314680" y="4466234"/>
            <a:ext cx="1187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Office building</a:t>
            </a:r>
          </a:p>
        </p:txBody>
      </p:sp>
      <p:sp>
        <p:nvSpPr>
          <p:cNvPr id="58" name="TextBox 35">
            <a:extLst>
              <a:ext uri="{FF2B5EF4-FFF2-40B4-BE49-F238E27FC236}">
                <a16:creationId xmlns:a16="http://schemas.microsoft.com/office/drawing/2014/main" id="{FA1899B5-13A7-AE42-A18E-69AE73D96EF9}"/>
              </a:ext>
            </a:extLst>
          </p:cNvPr>
          <p:cNvSpPr txBox="1">
            <a:spLocks noChangeArrowheads="1"/>
          </p:cNvSpPr>
          <p:nvPr/>
        </p:nvSpPr>
        <p:spPr bwMode="auto">
          <a:xfrm>
            <a:off x="8423826" y="446623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SAML token</a:t>
            </a:r>
          </a:p>
        </p:txBody>
      </p:sp>
      <p:sp>
        <p:nvSpPr>
          <p:cNvPr id="59" name="TextBox 36">
            <a:extLst>
              <a:ext uri="{FF2B5EF4-FFF2-40B4-BE49-F238E27FC236}">
                <a16:creationId xmlns:a16="http://schemas.microsoft.com/office/drawing/2014/main" id="{3A859C2F-BED0-714A-BBB2-A06D4D850872}"/>
              </a:ext>
            </a:extLst>
          </p:cNvPr>
          <p:cNvSpPr txBox="1">
            <a:spLocks noChangeArrowheads="1"/>
          </p:cNvSpPr>
          <p:nvPr/>
        </p:nvSpPr>
        <p:spPr bwMode="auto">
          <a:xfrm>
            <a:off x="9451009"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SSL padlock</a:t>
            </a:r>
          </a:p>
        </p:txBody>
      </p:sp>
      <p:sp>
        <p:nvSpPr>
          <p:cNvPr id="60" name="TextBox 37">
            <a:extLst>
              <a:ext uri="{FF2B5EF4-FFF2-40B4-BE49-F238E27FC236}">
                <a16:creationId xmlns:a16="http://schemas.microsoft.com/office/drawing/2014/main" id="{A438DC85-8B03-9644-94BF-7AC6F133AAD7}"/>
              </a:ext>
            </a:extLst>
          </p:cNvPr>
          <p:cNvSpPr txBox="1">
            <a:spLocks noChangeArrowheads="1"/>
          </p:cNvSpPr>
          <p:nvPr/>
        </p:nvSpPr>
        <p:spPr bwMode="auto">
          <a:xfrm>
            <a:off x="7392841"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Tape storage</a:t>
            </a:r>
          </a:p>
        </p:txBody>
      </p:sp>
      <p:sp>
        <p:nvSpPr>
          <p:cNvPr id="62" name="TextBox 39">
            <a:extLst>
              <a:ext uri="{FF2B5EF4-FFF2-40B4-BE49-F238E27FC236}">
                <a16:creationId xmlns:a16="http://schemas.microsoft.com/office/drawing/2014/main" id="{AC9D78F5-1A22-844B-8801-818696526725}"/>
              </a:ext>
            </a:extLst>
          </p:cNvPr>
          <p:cNvSpPr txBox="1">
            <a:spLocks noChangeArrowheads="1"/>
          </p:cNvSpPr>
          <p:nvPr/>
        </p:nvSpPr>
        <p:spPr bwMode="auto">
          <a:xfrm>
            <a:off x="637555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User</a:t>
            </a:r>
          </a:p>
        </p:txBody>
      </p:sp>
      <p:sp>
        <p:nvSpPr>
          <p:cNvPr id="65" name="TextBox 42">
            <a:extLst>
              <a:ext uri="{FF2B5EF4-FFF2-40B4-BE49-F238E27FC236}">
                <a16:creationId xmlns:a16="http://schemas.microsoft.com/office/drawing/2014/main" id="{05C6AE22-4514-0F4C-B1E4-3F54642C6162}"/>
              </a:ext>
            </a:extLst>
          </p:cNvPr>
          <p:cNvSpPr txBox="1">
            <a:spLocks noChangeArrowheads="1"/>
          </p:cNvSpPr>
          <p:nvPr/>
        </p:nvSpPr>
        <p:spPr bwMode="auto">
          <a:xfrm>
            <a:off x="5343405"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SDK</a:t>
            </a:r>
          </a:p>
        </p:txBody>
      </p:sp>
      <p:sp>
        <p:nvSpPr>
          <p:cNvPr id="73" name="TextBox 38">
            <a:extLst>
              <a:ext uri="{FF2B5EF4-FFF2-40B4-BE49-F238E27FC236}">
                <a16:creationId xmlns:a16="http://schemas.microsoft.com/office/drawing/2014/main" id="{9B846B35-CC93-F79A-1C00-84E8BF6C85F3}"/>
              </a:ext>
            </a:extLst>
          </p:cNvPr>
          <p:cNvSpPr txBox="1">
            <a:spLocks noChangeArrowheads="1"/>
          </p:cNvSpPr>
          <p:nvPr/>
        </p:nvSpPr>
        <p:spPr bwMode="auto">
          <a:xfrm>
            <a:off x="5346084" y="3371789"/>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a:t>
            </a:r>
          </a:p>
        </p:txBody>
      </p:sp>
      <p:pic>
        <p:nvPicPr>
          <p:cNvPr id="88" name="Graphic 10">
            <a:extLst>
              <a:ext uri="{FF2B5EF4-FFF2-40B4-BE49-F238E27FC236}">
                <a16:creationId xmlns:a16="http://schemas.microsoft.com/office/drawing/2014/main" id="{41B159A2-7FE3-2383-F734-16630BA9C1C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676399"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27">
            <a:extLst>
              <a:ext uri="{FF2B5EF4-FFF2-40B4-BE49-F238E27FC236}">
                <a16:creationId xmlns:a16="http://schemas.microsoft.com/office/drawing/2014/main" id="{EA45A8DE-3489-EA8F-C7FA-9F0747AD0B71}"/>
              </a:ext>
            </a:extLst>
          </p:cNvPr>
          <p:cNvSpPr txBox="1">
            <a:spLocks noChangeArrowheads="1"/>
          </p:cNvSpPr>
          <p:nvPr/>
        </p:nvSpPr>
        <p:spPr bwMode="auto">
          <a:xfrm>
            <a:off x="6372070" y="3371789"/>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Servers</a:t>
            </a:r>
          </a:p>
        </p:txBody>
      </p:sp>
      <p:pic>
        <p:nvPicPr>
          <p:cNvPr id="6" name="Graphic 23">
            <a:extLst>
              <a:ext uri="{FF2B5EF4-FFF2-40B4-BE49-F238E27FC236}">
                <a16:creationId xmlns:a16="http://schemas.microsoft.com/office/drawing/2014/main" id="{D53193FC-C037-8D56-1191-2A030718988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8736112"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0">
            <a:extLst>
              <a:ext uri="{FF2B5EF4-FFF2-40B4-BE49-F238E27FC236}">
                <a16:creationId xmlns:a16="http://schemas.microsoft.com/office/drawing/2014/main" id="{A5DB56C0-D6F2-395B-2BA2-771ADD715913}"/>
              </a:ext>
            </a:extLst>
          </p:cNvPr>
          <p:cNvSpPr txBox="1">
            <a:spLocks noChangeArrowheads="1"/>
          </p:cNvSpPr>
          <p:nvPr/>
        </p:nvSpPr>
        <p:spPr bwMode="auto">
          <a:xfrm>
            <a:off x="8431617"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Users</a:t>
            </a:r>
          </a:p>
        </p:txBody>
      </p:sp>
      <p:sp>
        <p:nvSpPr>
          <p:cNvPr id="10" name="TextBox 41">
            <a:extLst>
              <a:ext uri="{FF2B5EF4-FFF2-40B4-BE49-F238E27FC236}">
                <a16:creationId xmlns:a16="http://schemas.microsoft.com/office/drawing/2014/main" id="{0C314953-E7ED-4EA5-47C4-98529FDE3A1F}"/>
              </a:ext>
            </a:extLst>
          </p:cNvPr>
          <p:cNvSpPr txBox="1">
            <a:spLocks noChangeArrowheads="1"/>
          </p:cNvSpPr>
          <p:nvPr/>
        </p:nvSpPr>
        <p:spPr bwMode="auto">
          <a:xfrm>
            <a:off x="4311760"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Toolkit</a:t>
            </a:r>
          </a:p>
        </p:txBody>
      </p:sp>
      <p:pic>
        <p:nvPicPr>
          <p:cNvPr id="12" name="Graphic 22">
            <a:extLst>
              <a:ext uri="{FF2B5EF4-FFF2-40B4-BE49-F238E27FC236}">
                <a16:creationId xmlns:a16="http://schemas.microsoft.com/office/drawing/2014/main" id="{1484BFBA-4E6A-40DE-26EC-E7B779EBD29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70887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39">
            <a:extLst>
              <a:ext uri="{FF2B5EF4-FFF2-40B4-BE49-F238E27FC236}">
                <a16:creationId xmlns:a16="http://schemas.microsoft.com/office/drawing/2014/main" id="{C129A92E-7DE4-9397-468D-2003ECD69727}"/>
              </a:ext>
            </a:extLst>
          </p:cNvPr>
          <p:cNvSpPr txBox="1">
            <a:spLocks noChangeArrowheads="1"/>
          </p:cNvSpPr>
          <p:nvPr/>
        </p:nvSpPr>
        <p:spPr bwMode="auto">
          <a:xfrm>
            <a:off x="7343935" y="5560722"/>
            <a:ext cx="11870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solidFill>
                  <a:srgbClr val="000000"/>
                </a:solidFill>
                <a:latin typeface="Arial" panose="020B0604020202020204" pitchFamily="34" charset="0"/>
                <a:cs typeface="Arial" panose="020B0604020202020204" pitchFamily="34" charset="0"/>
              </a:rPr>
              <a:t>Authenticated user</a:t>
            </a:r>
          </a:p>
        </p:txBody>
      </p:sp>
      <p:pic>
        <p:nvPicPr>
          <p:cNvPr id="24" name="Graphic 11">
            <a:extLst>
              <a:ext uri="{FF2B5EF4-FFF2-40B4-BE49-F238E27FC236}">
                <a16:creationId xmlns:a16="http://schemas.microsoft.com/office/drawing/2014/main" id="{F21C354F-9411-131A-9907-AF2F40F5CAA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753751"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8">
            <a:extLst>
              <a:ext uri="{FF2B5EF4-FFF2-40B4-BE49-F238E27FC236}">
                <a16:creationId xmlns:a16="http://schemas.microsoft.com/office/drawing/2014/main" id="{D2D748B4-ACC1-61D6-8588-38F1BF0731CF}"/>
              </a:ext>
            </a:extLst>
          </p:cNvPr>
          <p:cNvSpPr txBox="1">
            <a:spLocks noChangeArrowheads="1"/>
          </p:cNvSpPr>
          <p:nvPr/>
        </p:nvSpPr>
        <p:spPr bwMode="auto">
          <a:xfrm>
            <a:off x="9451635"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Cold storage</a:t>
            </a:r>
          </a:p>
        </p:txBody>
      </p:sp>
      <p:pic>
        <p:nvPicPr>
          <p:cNvPr id="28" name="Graphic 21">
            <a:extLst>
              <a:ext uri="{FF2B5EF4-FFF2-40B4-BE49-F238E27FC236}">
                <a16:creationId xmlns:a16="http://schemas.microsoft.com/office/drawing/2014/main" id="{63F780F4-A323-DAEE-ABD4-060521CFDEFE}"/>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6540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22">
            <a:extLst>
              <a:ext uri="{FF2B5EF4-FFF2-40B4-BE49-F238E27FC236}">
                <a16:creationId xmlns:a16="http://schemas.microsoft.com/office/drawing/2014/main" id="{56747144-4C57-E8B9-C504-5E65A7BC76D7}"/>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2575705"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8">
            <a:extLst>
              <a:ext uri="{FF2B5EF4-FFF2-40B4-BE49-F238E27FC236}">
                <a16:creationId xmlns:a16="http://schemas.microsoft.com/office/drawing/2014/main" id="{1D0608CB-3FA3-7BC9-D9DB-C377A92148D5}"/>
              </a:ext>
            </a:extLst>
          </p:cNvPr>
          <p:cNvSpPr txBox="1">
            <a:spLocks noChangeArrowheads="1"/>
          </p:cNvSpPr>
          <p:nvPr/>
        </p:nvSpPr>
        <p:spPr bwMode="auto">
          <a:xfrm>
            <a:off x="5340360" y="4466234"/>
            <a:ext cx="10715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Globe</a:t>
            </a:r>
          </a:p>
        </p:txBody>
      </p:sp>
      <p:sp>
        <p:nvSpPr>
          <p:cNvPr id="31" name="TextBox 39">
            <a:extLst>
              <a:ext uri="{FF2B5EF4-FFF2-40B4-BE49-F238E27FC236}">
                <a16:creationId xmlns:a16="http://schemas.microsoft.com/office/drawing/2014/main" id="{BBA55522-2C61-D0F1-97E2-BD8BFE7AE5D2}"/>
              </a:ext>
            </a:extLst>
          </p:cNvPr>
          <p:cNvSpPr txBox="1">
            <a:spLocks noChangeArrowheads="1"/>
          </p:cNvSpPr>
          <p:nvPr/>
        </p:nvSpPr>
        <p:spPr bwMode="auto">
          <a:xfrm>
            <a:off x="2262199" y="556072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Shield</a:t>
            </a:r>
          </a:p>
        </p:txBody>
      </p:sp>
      <p:pic>
        <p:nvPicPr>
          <p:cNvPr id="38" name="Graphic 16">
            <a:extLst>
              <a:ext uri="{FF2B5EF4-FFF2-40B4-BE49-F238E27FC236}">
                <a16:creationId xmlns:a16="http://schemas.microsoft.com/office/drawing/2014/main" id="{C5675D81-7B0C-B0FC-4293-0C8453072066}"/>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10779533" y="283764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3">
            <a:extLst>
              <a:ext uri="{FF2B5EF4-FFF2-40B4-BE49-F238E27FC236}">
                <a16:creationId xmlns:a16="http://schemas.microsoft.com/office/drawing/2014/main" id="{36D63EE3-F3CA-0DC8-5FB1-760888B1B960}"/>
              </a:ext>
            </a:extLst>
          </p:cNvPr>
          <p:cNvSpPr txBox="1">
            <a:spLocks noChangeArrowheads="1"/>
          </p:cNvSpPr>
          <p:nvPr/>
        </p:nvSpPr>
        <p:spPr bwMode="auto">
          <a:xfrm>
            <a:off x="10472406" y="337178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 stream</a:t>
            </a:r>
          </a:p>
        </p:txBody>
      </p:sp>
      <p:pic>
        <p:nvPicPr>
          <p:cNvPr id="42" name="Graphic 16">
            <a:extLst>
              <a:ext uri="{FF2B5EF4-FFF2-40B4-BE49-F238E27FC236}">
                <a16:creationId xmlns:a16="http://schemas.microsoft.com/office/drawing/2014/main" id="{591EC00E-6BAA-8A94-8680-103057274EE4}"/>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10779533" y="392349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33">
            <a:extLst>
              <a:ext uri="{FF2B5EF4-FFF2-40B4-BE49-F238E27FC236}">
                <a16:creationId xmlns:a16="http://schemas.microsoft.com/office/drawing/2014/main" id="{26686BFA-C2C5-FEA8-05B1-6043D669DEFB}"/>
              </a:ext>
            </a:extLst>
          </p:cNvPr>
          <p:cNvSpPr txBox="1">
            <a:spLocks noChangeArrowheads="1"/>
          </p:cNvSpPr>
          <p:nvPr/>
        </p:nvSpPr>
        <p:spPr bwMode="auto">
          <a:xfrm>
            <a:off x="10476904" y="446623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Credentials</a:t>
            </a:r>
          </a:p>
        </p:txBody>
      </p:sp>
      <p:pic>
        <p:nvPicPr>
          <p:cNvPr id="46" name="Graphic 20">
            <a:extLst>
              <a:ext uri="{FF2B5EF4-FFF2-40B4-BE49-F238E27FC236}">
                <a16:creationId xmlns:a16="http://schemas.microsoft.com/office/drawing/2014/main" id="{0A097E93-09AA-EBD6-08D7-26551F12FCD8}"/>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10790593"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7">
            <a:extLst>
              <a:ext uri="{FF2B5EF4-FFF2-40B4-BE49-F238E27FC236}">
                <a16:creationId xmlns:a16="http://schemas.microsoft.com/office/drawing/2014/main" id="{1E7C9013-8D25-D04A-C660-3155320C49DD}"/>
              </a:ext>
            </a:extLst>
          </p:cNvPr>
          <p:cNvSpPr txBox="1">
            <a:spLocks noChangeArrowheads="1"/>
          </p:cNvSpPr>
          <p:nvPr/>
        </p:nvSpPr>
        <p:spPr bwMode="auto">
          <a:xfrm>
            <a:off x="10480184" y="5541141"/>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Chat</a:t>
            </a:r>
          </a:p>
        </p:txBody>
      </p:sp>
      <p:sp>
        <p:nvSpPr>
          <p:cNvPr id="61" name="TextBox 27">
            <a:extLst>
              <a:ext uri="{FF2B5EF4-FFF2-40B4-BE49-F238E27FC236}">
                <a16:creationId xmlns:a16="http://schemas.microsoft.com/office/drawing/2014/main" id="{E5CC7F5D-615C-5038-90E4-9985FE072238}"/>
              </a:ext>
            </a:extLst>
          </p:cNvPr>
          <p:cNvSpPr txBox="1">
            <a:spLocks noChangeArrowheads="1"/>
          </p:cNvSpPr>
          <p:nvPr/>
        </p:nvSpPr>
        <p:spPr bwMode="auto">
          <a:xfrm>
            <a:off x="9465478" y="5560722"/>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Forums</a:t>
            </a:r>
          </a:p>
        </p:txBody>
      </p:sp>
      <p:sp>
        <p:nvSpPr>
          <p:cNvPr id="70" name="TextBox 28">
            <a:extLst>
              <a:ext uri="{FF2B5EF4-FFF2-40B4-BE49-F238E27FC236}">
                <a16:creationId xmlns:a16="http://schemas.microsoft.com/office/drawing/2014/main" id="{243F60C7-51B6-A079-CE42-456B4BB31ACE}"/>
              </a:ext>
            </a:extLst>
          </p:cNvPr>
          <p:cNvSpPr txBox="1">
            <a:spLocks noChangeArrowheads="1"/>
          </p:cNvSpPr>
          <p:nvPr/>
        </p:nvSpPr>
        <p:spPr bwMode="auto">
          <a:xfrm>
            <a:off x="3292531" y="556150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Alert</a:t>
            </a:r>
          </a:p>
        </p:txBody>
      </p:sp>
      <p:pic>
        <p:nvPicPr>
          <p:cNvPr id="71" name="Graphic 23">
            <a:extLst>
              <a:ext uri="{FF2B5EF4-FFF2-40B4-BE49-F238E27FC236}">
                <a16:creationId xmlns:a16="http://schemas.microsoft.com/office/drawing/2014/main" id="{038B7C80-F4B7-0CBC-E9A4-8B35566F8E78}"/>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flipH="1">
            <a:off x="3599917" y="502494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Graphic 114">
            <a:extLst>
              <a:ext uri="{FF2B5EF4-FFF2-40B4-BE49-F238E27FC236}">
                <a16:creationId xmlns:a16="http://schemas.microsoft.com/office/drawing/2014/main" id="{41D927AC-3569-E4DE-C190-D07C1401526A}"/>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75705" y="2837644"/>
            <a:ext cx="457200" cy="457200"/>
          </a:xfrm>
          <a:prstGeom prst="rect">
            <a:avLst/>
          </a:prstGeom>
        </p:spPr>
      </p:pic>
      <p:pic>
        <p:nvPicPr>
          <p:cNvPr id="116" name="Graphic 115">
            <a:extLst>
              <a:ext uri="{FF2B5EF4-FFF2-40B4-BE49-F238E27FC236}">
                <a16:creationId xmlns:a16="http://schemas.microsoft.com/office/drawing/2014/main" id="{4818B883-57A7-BEF3-0C25-B9E326CF48D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50615" y="2837644"/>
            <a:ext cx="457200" cy="457200"/>
          </a:xfrm>
          <a:prstGeom prst="rect">
            <a:avLst/>
          </a:prstGeom>
        </p:spPr>
      </p:pic>
      <p:pic>
        <p:nvPicPr>
          <p:cNvPr id="117" name="Graphic 116">
            <a:extLst>
              <a:ext uri="{FF2B5EF4-FFF2-40B4-BE49-F238E27FC236}">
                <a16:creationId xmlns:a16="http://schemas.microsoft.com/office/drawing/2014/main" id="{1E76CF86-03E5-5F8F-3496-0013ECFE01CD}"/>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599048" y="2837644"/>
            <a:ext cx="457200" cy="457200"/>
          </a:xfrm>
          <a:prstGeom prst="rect">
            <a:avLst/>
          </a:prstGeom>
        </p:spPr>
      </p:pic>
      <p:pic>
        <p:nvPicPr>
          <p:cNvPr id="118" name="Graphic 117">
            <a:extLst>
              <a:ext uri="{FF2B5EF4-FFF2-40B4-BE49-F238E27FC236}">
                <a16:creationId xmlns:a16="http://schemas.microsoft.com/office/drawing/2014/main" id="{D683E6B0-10F2-8915-A661-082EFFD66C9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624831" y="2837644"/>
            <a:ext cx="457200" cy="457200"/>
          </a:xfrm>
          <a:prstGeom prst="rect">
            <a:avLst/>
          </a:prstGeom>
        </p:spPr>
      </p:pic>
      <p:pic>
        <p:nvPicPr>
          <p:cNvPr id="123" name="Graphic 122">
            <a:extLst>
              <a:ext uri="{FF2B5EF4-FFF2-40B4-BE49-F238E27FC236}">
                <a16:creationId xmlns:a16="http://schemas.microsoft.com/office/drawing/2014/main" id="{F4877DD2-0CAA-7EF8-69F3-74E1F4B5FFEA}"/>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727967" y="2837644"/>
            <a:ext cx="457200" cy="457200"/>
          </a:xfrm>
          <a:prstGeom prst="rect">
            <a:avLst/>
          </a:prstGeom>
        </p:spPr>
      </p:pic>
      <p:pic>
        <p:nvPicPr>
          <p:cNvPr id="124" name="Graphic 123">
            <a:extLst>
              <a:ext uri="{FF2B5EF4-FFF2-40B4-BE49-F238E27FC236}">
                <a16:creationId xmlns:a16="http://schemas.microsoft.com/office/drawing/2014/main" id="{E302494F-EE9B-77B5-73D1-685C5B253A9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702183" y="2837644"/>
            <a:ext cx="457200" cy="457200"/>
          </a:xfrm>
          <a:prstGeom prst="rect">
            <a:avLst/>
          </a:prstGeom>
        </p:spPr>
      </p:pic>
      <p:pic>
        <p:nvPicPr>
          <p:cNvPr id="66595" name="Graphic 66594">
            <a:extLst>
              <a:ext uri="{FF2B5EF4-FFF2-40B4-BE49-F238E27FC236}">
                <a16:creationId xmlns:a16="http://schemas.microsoft.com/office/drawing/2014/main" id="{F08225CD-7230-E7E4-49E5-E5B4F8848C5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9763351" y="5024947"/>
            <a:ext cx="457200" cy="457200"/>
          </a:xfrm>
          <a:prstGeom prst="rect">
            <a:avLst/>
          </a:prstGeom>
        </p:spPr>
      </p:pic>
      <p:pic>
        <p:nvPicPr>
          <p:cNvPr id="66596" name="Graphic 66595">
            <a:extLst>
              <a:ext uri="{FF2B5EF4-FFF2-40B4-BE49-F238E27FC236}">
                <a16:creationId xmlns:a16="http://schemas.microsoft.com/office/drawing/2014/main" id="{BF2C4064-B810-D058-2B70-C110BD13044E}"/>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627156" y="5024947"/>
            <a:ext cx="457200" cy="457200"/>
          </a:xfrm>
          <a:prstGeom prst="rect">
            <a:avLst/>
          </a:prstGeom>
        </p:spPr>
      </p:pic>
      <p:pic>
        <p:nvPicPr>
          <p:cNvPr id="66597" name="Graphic 66596">
            <a:extLst>
              <a:ext uri="{FF2B5EF4-FFF2-40B4-BE49-F238E27FC236}">
                <a16:creationId xmlns:a16="http://schemas.microsoft.com/office/drawing/2014/main" id="{660B3AFF-691F-E7FB-1824-0AC69CE632AD}"/>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654395" y="5024947"/>
            <a:ext cx="457200" cy="457200"/>
          </a:xfrm>
          <a:prstGeom prst="rect">
            <a:avLst/>
          </a:prstGeom>
        </p:spPr>
      </p:pic>
      <p:pic>
        <p:nvPicPr>
          <p:cNvPr id="66598" name="Graphic 66597">
            <a:extLst>
              <a:ext uri="{FF2B5EF4-FFF2-40B4-BE49-F238E27FC236}">
                <a16:creationId xmlns:a16="http://schemas.microsoft.com/office/drawing/2014/main" id="{0E5AF779-32FD-0B22-716F-AC8C07187E76}"/>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754433" y="3923495"/>
            <a:ext cx="457200" cy="457200"/>
          </a:xfrm>
          <a:prstGeom prst="rect">
            <a:avLst/>
          </a:prstGeom>
        </p:spPr>
      </p:pic>
      <p:pic>
        <p:nvPicPr>
          <p:cNvPr id="66599" name="Graphic 66598">
            <a:extLst>
              <a:ext uri="{FF2B5EF4-FFF2-40B4-BE49-F238E27FC236}">
                <a16:creationId xmlns:a16="http://schemas.microsoft.com/office/drawing/2014/main" id="{0FFB6422-6FFE-032D-CC85-ECCB0499E24C}"/>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729333" y="3923495"/>
            <a:ext cx="457200" cy="457200"/>
          </a:xfrm>
          <a:prstGeom prst="rect">
            <a:avLst/>
          </a:prstGeom>
        </p:spPr>
      </p:pic>
      <p:pic>
        <p:nvPicPr>
          <p:cNvPr id="66600" name="Graphic 66599">
            <a:extLst>
              <a:ext uri="{FF2B5EF4-FFF2-40B4-BE49-F238E27FC236}">
                <a16:creationId xmlns:a16="http://schemas.microsoft.com/office/drawing/2014/main" id="{8A99B98D-2E63-D68B-4430-E05C734C9FB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679133" y="3923495"/>
            <a:ext cx="457200" cy="457200"/>
          </a:xfrm>
          <a:prstGeom prst="rect">
            <a:avLst/>
          </a:prstGeom>
        </p:spPr>
      </p:pic>
      <p:pic>
        <p:nvPicPr>
          <p:cNvPr id="66601" name="Graphic 66600">
            <a:extLst>
              <a:ext uri="{FF2B5EF4-FFF2-40B4-BE49-F238E27FC236}">
                <a16:creationId xmlns:a16="http://schemas.microsoft.com/office/drawing/2014/main" id="{0F4DD63E-7A0C-036B-B877-19A72C986E0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628933" y="3923495"/>
            <a:ext cx="457200" cy="457200"/>
          </a:xfrm>
          <a:prstGeom prst="rect">
            <a:avLst/>
          </a:prstGeom>
        </p:spPr>
      </p:pic>
      <p:pic>
        <p:nvPicPr>
          <p:cNvPr id="66602" name="Graphic 66601">
            <a:extLst>
              <a:ext uri="{FF2B5EF4-FFF2-40B4-BE49-F238E27FC236}">
                <a16:creationId xmlns:a16="http://schemas.microsoft.com/office/drawing/2014/main" id="{D768451C-2E3B-D792-0942-2E623D7DA1F0}"/>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603833" y="3923495"/>
            <a:ext cx="457200" cy="457200"/>
          </a:xfrm>
          <a:prstGeom prst="rect">
            <a:avLst/>
          </a:prstGeom>
        </p:spPr>
      </p:pic>
      <p:pic>
        <p:nvPicPr>
          <p:cNvPr id="66607" name="Graphic 66606">
            <a:extLst>
              <a:ext uri="{FF2B5EF4-FFF2-40B4-BE49-F238E27FC236}">
                <a16:creationId xmlns:a16="http://schemas.microsoft.com/office/drawing/2014/main" id="{07BEC575-9BFE-4DD7-FF94-14BF00A65839}"/>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575705" y="3923495"/>
            <a:ext cx="457200" cy="457200"/>
          </a:xfrm>
          <a:prstGeom prst="rect">
            <a:avLst/>
          </a:prstGeom>
        </p:spPr>
      </p:pic>
    </p:spTree>
    <p:extLst>
      <p:ext uri="{BB962C8B-B14F-4D97-AF65-F5344CB8AC3E}">
        <p14:creationId xmlns:p14="http://schemas.microsoft.com/office/powerpoint/2010/main" val="249227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7">
            <a:extLst>
              <a:ext uri="{FF2B5EF4-FFF2-40B4-BE49-F238E27FC236}">
                <a16:creationId xmlns:a16="http://schemas.microsoft.com/office/drawing/2014/main" id="{2AD75F79-0C1C-BD4A-9AE8-C9B7B4C8D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3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4">
            <a:extLst>
              <a:ext uri="{FF2B5EF4-FFF2-40B4-BE49-F238E27FC236}">
                <a16:creationId xmlns:a16="http://schemas.microsoft.com/office/drawing/2014/main" id="{724DC764-088A-A14B-96BD-5E15CC038011}"/>
              </a:ext>
            </a:extLst>
          </p:cNvPr>
          <p:cNvSpPr>
            <a:spLocks noGrp="1" noChangeArrowheads="1"/>
          </p:cNvSpPr>
          <p:nvPr>
            <p:ph type="title"/>
          </p:nvPr>
        </p:nvSpPr>
        <p:spPr>
          <a:xfrm>
            <a:off x="241300" y="365125"/>
            <a:ext cx="8637588" cy="644525"/>
          </a:xfrm>
        </p:spPr>
        <p:txBody>
          <a:bodyPr/>
          <a:lstStyle/>
          <a:p>
            <a:pPr eaLnBrk="1" hangingPunct="1"/>
            <a:r>
              <a:rPr lang="en-US" altLang="en-US"/>
              <a:t>General Icons</a:t>
            </a:r>
          </a:p>
        </p:txBody>
      </p:sp>
      <p:sp>
        <p:nvSpPr>
          <p:cNvPr id="66563" name="Text Placeholder 5">
            <a:extLst>
              <a:ext uri="{FF2B5EF4-FFF2-40B4-BE49-F238E27FC236}">
                <a16:creationId xmlns:a16="http://schemas.microsoft.com/office/drawing/2014/main" id="{EC431316-97B9-7542-B617-54FDDE48314A}"/>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66566" name="TextBox 9">
            <a:extLst>
              <a:ext uri="{FF2B5EF4-FFF2-40B4-BE49-F238E27FC236}">
                <a16:creationId xmlns:a16="http://schemas.microsoft.com/office/drawing/2014/main" id="{7E41CCE4-8609-F544-A8CD-456D898356BB}"/>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Marketplace</a:t>
            </a:r>
          </a:p>
        </p:txBody>
      </p:sp>
      <p:pic>
        <p:nvPicPr>
          <p:cNvPr id="23" name="Graphic 18">
            <a:extLst>
              <a:ext uri="{FF2B5EF4-FFF2-40B4-BE49-F238E27FC236}">
                <a16:creationId xmlns:a16="http://schemas.microsoft.com/office/drawing/2014/main" id="{0312EC7D-1408-31E0-A952-CF3215CC1C4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077953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35">
            <a:extLst>
              <a:ext uri="{FF2B5EF4-FFF2-40B4-BE49-F238E27FC236}">
                <a16:creationId xmlns:a16="http://schemas.microsoft.com/office/drawing/2014/main" id="{BC093CD7-9097-57AB-01CC-8A5A01A5D13D}"/>
              </a:ext>
            </a:extLst>
          </p:cNvPr>
          <p:cNvSpPr txBox="1">
            <a:spLocks noChangeArrowheads="1"/>
          </p:cNvSpPr>
          <p:nvPr/>
        </p:nvSpPr>
        <p:spPr bwMode="auto">
          <a:xfrm>
            <a:off x="10469527" y="4439252"/>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Question</a:t>
            </a:r>
          </a:p>
        </p:txBody>
      </p:sp>
      <p:sp>
        <p:nvSpPr>
          <p:cNvPr id="5" name="Slide Number Placeholder 4">
            <a:extLst>
              <a:ext uri="{FF2B5EF4-FFF2-40B4-BE49-F238E27FC236}">
                <a16:creationId xmlns:a16="http://schemas.microsoft.com/office/drawing/2014/main" id="{F55F0C8D-AA60-D798-E2AA-36BC27AF9B56}"/>
              </a:ext>
            </a:extLst>
          </p:cNvPr>
          <p:cNvSpPr>
            <a:spLocks noGrp="1"/>
          </p:cNvSpPr>
          <p:nvPr>
            <p:ph type="sldNum" sz="quarter" idx="11"/>
          </p:nvPr>
        </p:nvSpPr>
        <p:spPr/>
        <p:txBody>
          <a:bodyPr/>
          <a:lstStyle/>
          <a:p>
            <a:fld id="{EB4B8DE2-A4E8-46E4-8BBF-D75455EFF32C}" type="slidenum">
              <a:rPr lang="en-US" smtClean="0"/>
              <a:pPr/>
              <a:t>31</a:t>
            </a:fld>
            <a:endParaRPr lang="en-US"/>
          </a:p>
        </p:txBody>
      </p:sp>
      <p:sp>
        <p:nvSpPr>
          <p:cNvPr id="7" name="Footer Placeholder 6">
            <a:extLst>
              <a:ext uri="{FF2B5EF4-FFF2-40B4-BE49-F238E27FC236}">
                <a16:creationId xmlns:a16="http://schemas.microsoft.com/office/drawing/2014/main" id="{48FE10FC-04B5-C971-43AF-E0C5A390CC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2" name="Graphic 15">
            <a:extLst>
              <a:ext uri="{FF2B5EF4-FFF2-40B4-BE49-F238E27FC236}">
                <a16:creationId xmlns:a16="http://schemas.microsoft.com/office/drawing/2014/main" id="{120E848F-EF96-A023-200C-818A5F4012A0}"/>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57569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2">
            <a:extLst>
              <a:ext uri="{FF2B5EF4-FFF2-40B4-BE49-F238E27FC236}">
                <a16:creationId xmlns:a16="http://schemas.microsoft.com/office/drawing/2014/main" id="{8F0669CC-9416-F160-CC0E-34E799126A75}"/>
              </a:ext>
            </a:extLst>
          </p:cNvPr>
          <p:cNvSpPr txBox="1">
            <a:spLocks noChangeArrowheads="1"/>
          </p:cNvSpPr>
          <p:nvPr/>
        </p:nvSpPr>
        <p:spPr bwMode="auto">
          <a:xfrm>
            <a:off x="226772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Gear</a:t>
            </a:r>
          </a:p>
        </p:txBody>
      </p:sp>
      <p:pic>
        <p:nvPicPr>
          <p:cNvPr id="46" name="Graphic 16">
            <a:extLst>
              <a:ext uri="{FF2B5EF4-FFF2-40B4-BE49-F238E27FC236}">
                <a16:creationId xmlns:a16="http://schemas.microsoft.com/office/drawing/2014/main" id="{BF87CACB-CB39-96E3-0BA0-0BDCD46CB41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677613"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33">
            <a:extLst>
              <a:ext uri="{FF2B5EF4-FFF2-40B4-BE49-F238E27FC236}">
                <a16:creationId xmlns:a16="http://schemas.microsoft.com/office/drawing/2014/main" id="{DAF7CBF6-B203-FB33-6C8D-2BCED44BCEE2}"/>
              </a:ext>
            </a:extLst>
          </p:cNvPr>
          <p:cNvSpPr txBox="1">
            <a:spLocks noChangeArrowheads="1"/>
          </p:cNvSpPr>
          <p:nvPr/>
        </p:nvSpPr>
        <p:spPr bwMode="auto">
          <a:xfrm>
            <a:off x="6177312" y="4446859"/>
            <a:ext cx="14668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Metrics,</a:t>
            </a:r>
            <a:br>
              <a:rPr lang="en-US" altLang="en-US" sz="1200">
                <a:latin typeface="Arial" panose="020B0604020202020204" pitchFamily="34" charset="0"/>
                <a:cs typeface="Arial" panose="020B0604020202020204" pitchFamily="34" charset="0"/>
              </a:rPr>
            </a:br>
            <a:r>
              <a:rPr lang="en-US" altLang="en-US" sz="1200">
                <a:latin typeface="Arial" panose="020B0604020202020204" pitchFamily="34" charset="0"/>
                <a:cs typeface="Arial" panose="020B0604020202020204" pitchFamily="34" charset="0"/>
              </a:rPr>
              <a:t>Data visualization</a:t>
            </a:r>
          </a:p>
        </p:txBody>
      </p:sp>
      <p:pic>
        <p:nvPicPr>
          <p:cNvPr id="66564" name="Graphic 8">
            <a:extLst>
              <a:ext uri="{FF2B5EF4-FFF2-40B4-BE49-F238E27FC236}">
                <a16:creationId xmlns:a16="http://schemas.microsoft.com/office/drawing/2014/main" id="{DA8FA162-FDBB-7FF2-97EC-D7DD8FCF53DC}"/>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97540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Box 26">
            <a:extLst>
              <a:ext uri="{FF2B5EF4-FFF2-40B4-BE49-F238E27FC236}">
                <a16:creationId xmlns:a16="http://schemas.microsoft.com/office/drawing/2014/main" id="{4157E03C-CDDA-9A36-4F6D-A34EF01502E9}"/>
              </a:ext>
            </a:extLst>
          </p:cNvPr>
          <p:cNvSpPr txBox="1">
            <a:spLocks noChangeArrowheads="1"/>
          </p:cNvSpPr>
          <p:nvPr/>
        </p:nvSpPr>
        <p:spPr bwMode="auto">
          <a:xfrm>
            <a:off x="9449536"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a:t>
            </a:r>
          </a:p>
        </p:txBody>
      </p:sp>
      <p:sp>
        <p:nvSpPr>
          <p:cNvPr id="66568" name="TextBox 26">
            <a:extLst>
              <a:ext uri="{FF2B5EF4-FFF2-40B4-BE49-F238E27FC236}">
                <a16:creationId xmlns:a16="http://schemas.microsoft.com/office/drawing/2014/main" id="{77398CC4-DACC-A762-3C82-3E40C3C90AEB}"/>
              </a:ext>
            </a:extLst>
          </p:cNvPr>
          <p:cNvSpPr txBox="1">
            <a:spLocks noChangeArrowheads="1"/>
          </p:cNvSpPr>
          <p:nvPr/>
        </p:nvSpPr>
        <p:spPr bwMode="auto">
          <a:xfrm>
            <a:off x="10475054" y="337530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Folders</a:t>
            </a:r>
          </a:p>
        </p:txBody>
      </p:sp>
      <p:pic>
        <p:nvPicPr>
          <p:cNvPr id="66569" name="Graphic 16">
            <a:extLst>
              <a:ext uri="{FF2B5EF4-FFF2-40B4-BE49-F238E27FC236}">
                <a16:creationId xmlns:a16="http://schemas.microsoft.com/office/drawing/2014/main" id="{EA70F0B2-3CC3-647B-9A56-DB88142D1FB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7285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Box 33">
            <a:extLst>
              <a:ext uri="{FF2B5EF4-FFF2-40B4-BE49-F238E27FC236}">
                <a16:creationId xmlns:a16="http://schemas.microsoft.com/office/drawing/2014/main" id="{DD309B02-393B-F772-8131-EEBDDCAA3606}"/>
              </a:ext>
            </a:extLst>
          </p:cNvPr>
          <p:cNvSpPr txBox="1">
            <a:spLocks noChangeArrowheads="1"/>
          </p:cNvSpPr>
          <p:nvPr/>
        </p:nvSpPr>
        <p:spPr bwMode="auto">
          <a:xfrm>
            <a:off x="842022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Documents</a:t>
            </a:r>
          </a:p>
        </p:txBody>
      </p:sp>
      <p:pic>
        <p:nvPicPr>
          <p:cNvPr id="66573" name="Graphic 16">
            <a:extLst>
              <a:ext uri="{FF2B5EF4-FFF2-40B4-BE49-F238E27FC236}">
                <a16:creationId xmlns:a16="http://schemas.microsoft.com/office/drawing/2014/main" id="{22A4D212-FCCA-5D99-1BC1-2FCEDD9B444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770309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4" name="TextBox 33">
            <a:extLst>
              <a:ext uri="{FF2B5EF4-FFF2-40B4-BE49-F238E27FC236}">
                <a16:creationId xmlns:a16="http://schemas.microsoft.com/office/drawing/2014/main" id="{D0B34052-706E-F93C-3289-1B4B049783DE}"/>
              </a:ext>
            </a:extLst>
          </p:cNvPr>
          <p:cNvSpPr txBox="1">
            <a:spLocks noChangeArrowheads="1"/>
          </p:cNvSpPr>
          <p:nvPr/>
        </p:nvSpPr>
        <p:spPr bwMode="auto">
          <a:xfrm>
            <a:off x="739801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Document</a:t>
            </a:r>
          </a:p>
        </p:txBody>
      </p:sp>
      <p:pic>
        <p:nvPicPr>
          <p:cNvPr id="66575" name="Graphic 24">
            <a:extLst>
              <a:ext uri="{FF2B5EF4-FFF2-40B4-BE49-F238E27FC236}">
                <a16:creationId xmlns:a16="http://schemas.microsoft.com/office/drawing/2014/main" id="{2304D6A7-EDD8-0D4B-826C-B9F7D11CA61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62665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6" name="TextBox 25">
            <a:extLst>
              <a:ext uri="{FF2B5EF4-FFF2-40B4-BE49-F238E27FC236}">
                <a16:creationId xmlns:a16="http://schemas.microsoft.com/office/drawing/2014/main" id="{349BAF67-011C-30BA-7E3C-E6093C3AF93F}"/>
              </a:ext>
            </a:extLst>
          </p:cNvPr>
          <p:cNvSpPr txBox="1">
            <a:spLocks noChangeArrowheads="1"/>
          </p:cNvSpPr>
          <p:nvPr/>
        </p:nvSpPr>
        <p:spPr bwMode="auto">
          <a:xfrm>
            <a:off x="4316075"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Source code</a:t>
            </a:r>
          </a:p>
        </p:txBody>
      </p:sp>
      <p:pic>
        <p:nvPicPr>
          <p:cNvPr id="66577" name="Graphic 16">
            <a:extLst>
              <a:ext uri="{FF2B5EF4-FFF2-40B4-BE49-F238E27FC236}">
                <a16:creationId xmlns:a16="http://schemas.microsoft.com/office/drawing/2014/main" id="{40AAEF91-90FD-7DF8-3B6B-0A783B3142E1}"/>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667761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8" name="TextBox 33">
            <a:extLst>
              <a:ext uri="{FF2B5EF4-FFF2-40B4-BE49-F238E27FC236}">
                <a16:creationId xmlns:a16="http://schemas.microsoft.com/office/drawing/2014/main" id="{372CE553-B889-BD20-DD0B-C2B5A8D81B4D}"/>
              </a:ext>
            </a:extLst>
          </p:cNvPr>
          <p:cNvSpPr txBox="1">
            <a:spLocks noChangeArrowheads="1"/>
          </p:cNvSpPr>
          <p:nvPr/>
        </p:nvSpPr>
        <p:spPr bwMode="auto">
          <a:xfrm>
            <a:off x="6370238"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JSON script</a:t>
            </a:r>
          </a:p>
        </p:txBody>
      </p:sp>
      <p:pic>
        <p:nvPicPr>
          <p:cNvPr id="66579" name="Graphic 16">
            <a:extLst>
              <a:ext uri="{FF2B5EF4-FFF2-40B4-BE49-F238E27FC236}">
                <a16:creationId xmlns:a16="http://schemas.microsoft.com/office/drawing/2014/main" id="{404794F3-8902-A18C-AB68-964D49CA92A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565213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0" name="TextBox 33">
            <a:extLst>
              <a:ext uri="{FF2B5EF4-FFF2-40B4-BE49-F238E27FC236}">
                <a16:creationId xmlns:a16="http://schemas.microsoft.com/office/drawing/2014/main" id="{24A13A42-9B1F-47FD-5B46-BB55C59378E5}"/>
              </a:ext>
            </a:extLst>
          </p:cNvPr>
          <p:cNvSpPr txBox="1">
            <a:spLocks noChangeArrowheads="1"/>
          </p:cNvSpPr>
          <p:nvPr/>
        </p:nvSpPr>
        <p:spPr bwMode="auto">
          <a:xfrm>
            <a:off x="5340079" y="3376716"/>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Logs</a:t>
            </a:r>
          </a:p>
        </p:txBody>
      </p:sp>
      <p:pic>
        <p:nvPicPr>
          <p:cNvPr id="66581" name="Graphic 24">
            <a:extLst>
              <a:ext uri="{FF2B5EF4-FFF2-40B4-BE49-F238E27FC236}">
                <a16:creationId xmlns:a16="http://schemas.microsoft.com/office/drawing/2014/main" id="{C082A954-4D1B-8AD0-607A-6787A1C4D461}"/>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3601176"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2" name="TextBox 25">
            <a:extLst>
              <a:ext uri="{FF2B5EF4-FFF2-40B4-BE49-F238E27FC236}">
                <a16:creationId xmlns:a16="http://schemas.microsoft.com/office/drawing/2014/main" id="{A9281936-C236-9092-AC70-F80EE04FA94E}"/>
              </a:ext>
            </a:extLst>
          </p:cNvPr>
          <p:cNvSpPr txBox="1">
            <a:spLocks noChangeArrowheads="1"/>
          </p:cNvSpPr>
          <p:nvPr/>
        </p:nvSpPr>
        <p:spPr bwMode="auto">
          <a:xfrm>
            <a:off x="3221437" y="3376716"/>
            <a:ext cx="12009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Programming language</a:t>
            </a:r>
          </a:p>
        </p:txBody>
      </p:sp>
      <p:pic>
        <p:nvPicPr>
          <p:cNvPr id="66585" name="Graphic 13">
            <a:extLst>
              <a:ext uri="{FF2B5EF4-FFF2-40B4-BE49-F238E27FC236}">
                <a16:creationId xmlns:a16="http://schemas.microsoft.com/office/drawing/2014/main" id="{7F0D1B7A-C83A-1796-F481-7BAC990CAE0D}"/>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87285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2" name="TextBox 29">
            <a:extLst>
              <a:ext uri="{FF2B5EF4-FFF2-40B4-BE49-F238E27FC236}">
                <a16:creationId xmlns:a16="http://schemas.microsoft.com/office/drawing/2014/main" id="{BC0E47F1-5485-B3F7-4E45-211312F8AAE6}"/>
              </a:ext>
            </a:extLst>
          </p:cNvPr>
          <p:cNvSpPr txBox="1">
            <a:spLocks noChangeArrowheads="1"/>
          </p:cNvSpPr>
          <p:nvPr/>
        </p:nvSpPr>
        <p:spPr bwMode="auto">
          <a:xfrm>
            <a:off x="3288875"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Magnifying glass</a:t>
            </a:r>
          </a:p>
        </p:txBody>
      </p:sp>
      <p:sp>
        <p:nvSpPr>
          <p:cNvPr id="66593" name="TextBox 30">
            <a:extLst>
              <a:ext uri="{FF2B5EF4-FFF2-40B4-BE49-F238E27FC236}">
                <a16:creationId xmlns:a16="http://schemas.microsoft.com/office/drawing/2014/main" id="{36976BE4-0F02-82A0-3789-28C5902C55B9}"/>
              </a:ext>
            </a:extLst>
          </p:cNvPr>
          <p:cNvSpPr txBox="1">
            <a:spLocks noChangeArrowheads="1"/>
          </p:cNvSpPr>
          <p:nvPr/>
        </p:nvSpPr>
        <p:spPr bwMode="auto">
          <a:xfrm>
            <a:off x="8421815" y="4442029"/>
            <a:ext cx="10715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AWS Management Console</a:t>
            </a:r>
          </a:p>
        </p:txBody>
      </p:sp>
      <p:pic>
        <p:nvPicPr>
          <p:cNvPr id="66599" name="Graphic 16">
            <a:extLst>
              <a:ext uri="{FF2B5EF4-FFF2-40B4-BE49-F238E27FC236}">
                <a16:creationId xmlns:a16="http://schemas.microsoft.com/office/drawing/2014/main" id="{C3D74FE1-CB55-83B3-7EE0-C322F29D7D94}"/>
              </a:ext>
            </a:extLst>
          </p:cNvPr>
          <p:cNvPicPr>
            <a:picLocks noChangeAspect="1" noChangeArrowheads="1"/>
          </p:cNvPicPr>
          <p:nvPr/>
        </p:nvPicPr>
        <p:blipFill>
          <a:blip r:embed="rId25">
            <a:extLst>
              <a:ext uri="{96DAC541-7B7A-43D3-8B79-37D633B846F1}">
                <asvg:svgBlip xmlns:asvg="http://schemas.microsoft.com/office/drawing/2016/SVG/main" r:embed="rId26"/>
              </a:ext>
            </a:extLst>
          </a:blip>
          <a:srcRect/>
          <a:stretch/>
        </p:blipFill>
        <p:spPr bwMode="auto">
          <a:xfrm>
            <a:off x="25756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0" name="TextBox 33">
            <a:extLst>
              <a:ext uri="{FF2B5EF4-FFF2-40B4-BE49-F238E27FC236}">
                <a16:creationId xmlns:a16="http://schemas.microsoft.com/office/drawing/2014/main" id="{F0B21C8B-9FBC-019A-8F4B-2550D4A9E3BA}"/>
              </a:ext>
            </a:extLst>
          </p:cNvPr>
          <p:cNvSpPr txBox="1">
            <a:spLocks noChangeArrowheads="1"/>
          </p:cNvSpPr>
          <p:nvPr/>
        </p:nvSpPr>
        <p:spPr bwMode="auto">
          <a:xfrm>
            <a:off x="2270478" y="4440664"/>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Data table</a:t>
            </a:r>
          </a:p>
        </p:txBody>
      </p:sp>
      <p:pic>
        <p:nvPicPr>
          <p:cNvPr id="66605" name="Graphic 8">
            <a:extLst>
              <a:ext uri="{FF2B5EF4-FFF2-40B4-BE49-F238E27FC236}">
                <a16:creationId xmlns:a16="http://schemas.microsoft.com/office/drawing/2014/main" id="{876B06E0-2E1C-99FB-EB09-1EA32E8017AA}"/>
              </a:ext>
            </a:extLst>
          </p:cNvPr>
          <p:cNvPicPr>
            <a:picLocks noChangeAspect="1" noChangeArrowheads="1"/>
          </p:cNvPicPr>
          <p:nvPr/>
        </p:nvPicPr>
        <p:blipFill>
          <a:blip r:embed="rId27">
            <a:extLst>
              <a:ext uri="{96DAC541-7B7A-43D3-8B79-37D633B846F1}">
                <asvg:svgBlip xmlns:asvg="http://schemas.microsoft.com/office/drawing/2016/SVG/main" r:embed="rId28"/>
              </a:ext>
            </a:extLst>
          </a:blip>
          <a:srcRect/>
          <a:stretch/>
        </p:blipFill>
        <p:spPr bwMode="auto">
          <a:xfrm>
            <a:off x="46266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6" name="TextBox 26">
            <a:extLst>
              <a:ext uri="{FF2B5EF4-FFF2-40B4-BE49-F238E27FC236}">
                <a16:creationId xmlns:a16="http://schemas.microsoft.com/office/drawing/2014/main" id="{680E1D32-E04E-C5C5-F8B0-7ACF1F8FDCC3}"/>
              </a:ext>
            </a:extLst>
          </p:cNvPr>
          <p:cNvSpPr txBox="1">
            <a:spLocks noChangeArrowheads="1"/>
          </p:cNvSpPr>
          <p:nvPr/>
        </p:nvSpPr>
        <p:spPr bwMode="auto">
          <a:xfrm>
            <a:off x="4318099" y="4442029"/>
            <a:ext cx="107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Generic application</a:t>
            </a:r>
          </a:p>
        </p:txBody>
      </p:sp>
      <p:pic>
        <p:nvPicPr>
          <p:cNvPr id="66621" name="Graphic 44">
            <a:extLst>
              <a:ext uri="{FF2B5EF4-FFF2-40B4-BE49-F238E27FC236}">
                <a16:creationId xmlns:a16="http://schemas.microsoft.com/office/drawing/2014/main" id="{ADC04C08-CFA8-C5FD-7F93-95B2B003166C}"/>
              </a:ext>
            </a:extLst>
          </p:cNvPr>
          <p:cNvPicPr>
            <a:picLocks noChangeAspect="1" noChangeArrowheads="1"/>
          </p:cNvPicPr>
          <p:nvPr/>
        </p:nvPicPr>
        <p:blipFill>
          <a:blip r:embed="rId29">
            <a:extLst>
              <a:ext uri="{96DAC541-7B7A-43D3-8B79-37D633B846F1}">
                <asvg:svgBlip xmlns:asvg="http://schemas.microsoft.com/office/drawing/2016/SVG/main" r:embed="rId30"/>
              </a:ext>
            </a:extLst>
          </a:blip>
          <a:srcRect/>
          <a:stretch/>
        </p:blipFill>
        <p:spPr bwMode="auto">
          <a:xfrm>
            <a:off x="360117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622" name="Graphic 14">
            <a:extLst>
              <a:ext uri="{FF2B5EF4-FFF2-40B4-BE49-F238E27FC236}">
                <a16:creationId xmlns:a16="http://schemas.microsoft.com/office/drawing/2014/main" id="{C9B8341A-2E4A-7826-5FE6-D16758F12A46}"/>
              </a:ext>
            </a:extLst>
          </p:cNvPr>
          <p:cNvPicPr>
            <a:picLocks noChangeAspect="1" noChangeArrowheads="1"/>
          </p:cNvPicPr>
          <p:nvPr/>
        </p:nvPicPr>
        <p:blipFill>
          <a:blip r:embed="rId31">
            <a:extLst>
              <a:ext uri="{96DAC541-7B7A-43D3-8B79-37D633B846F1}">
                <asvg:svgBlip xmlns:asvg="http://schemas.microsoft.com/office/drawing/2016/SVG/main" r:embed="rId32"/>
              </a:ext>
            </a:extLst>
          </a:blip>
          <a:srcRect/>
          <a:stretch/>
        </p:blipFill>
        <p:spPr bwMode="auto">
          <a:xfrm>
            <a:off x="770309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23" name="TextBox 31">
            <a:extLst>
              <a:ext uri="{FF2B5EF4-FFF2-40B4-BE49-F238E27FC236}">
                <a16:creationId xmlns:a16="http://schemas.microsoft.com/office/drawing/2014/main" id="{E7361CC6-3162-15E2-6BA7-1C42BC019819}"/>
              </a:ext>
            </a:extLst>
          </p:cNvPr>
          <p:cNvSpPr txBox="1">
            <a:spLocks noChangeArrowheads="1"/>
          </p:cNvSpPr>
          <p:nvPr/>
        </p:nvSpPr>
        <p:spPr bwMode="auto">
          <a:xfrm>
            <a:off x="7365925" y="4442029"/>
            <a:ext cx="11356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Git repository</a:t>
            </a:r>
          </a:p>
        </p:txBody>
      </p:sp>
      <p:pic>
        <p:nvPicPr>
          <p:cNvPr id="66626" name="Graphic 17">
            <a:extLst>
              <a:ext uri="{FF2B5EF4-FFF2-40B4-BE49-F238E27FC236}">
                <a16:creationId xmlns:a16="http://schemas.microsoft.com/office/drawing/2014/main" id="{DEDD4EAD-AA27-54F4-8629-C1CCEF017356}"/>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975405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27" name="TextBox 34">
            <a:extLst>
              <a:ext uri="{FF2B5EF4-FFF2-40B4-BE49-F238E27FC236}">
                <a16:creationId xmlns:a16="http://schemas.microsoft.com/office/drawing/2014/main" id="{2FDF4828-CE52-A711-CBD0-47210FE27AB0}"/>
              </a:ext>
            </a:extLst>
          </p:cNvPr>
          <p:cNvSpPr txBox="1">
            <a:spLocks noChangeArrowheads="1"/>
          </p:cNvSpPr>
          <p:nvPr/>
        </p:nvSpPr>
        <p:spPr bwMode="auto">
          <a:xfrm>
            <a:off x="9442653" y="4440664"/>
            <a:ext cx="10715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Camera</a:t>
            </a:r>
          </a:p>
        </p:txBody>
      </p:sp>
      <p:sp>
        <p:nvSpPr>
          <p:cNvPr id="66631" name="TextBox 47">
            <a:extLst>
              <a:ext uri="{FF2B5EF4-FFF2-40B4-BE49-F238E27FC236}">
                <a16:creationId xmlns:a16="http://schemas.microsoft.com/office/drawing/2014/main" id="{A9FC6F71-920C-6379-FA7F-039B23D89A31}"/>
              </a:ext>
            </a:extLst>
          </p:cNvPr>
          <p:cNvSpPr txBox="1">
            <a:spLocks noChangeArrowheads="1"/>
          </p:cNvSpPr>
          <p:nvPr/>
        </p:nvSpPr>
        <p:spPr bwMode="auto">
          <a:xfrm>
            <a:off x="5347323" y="444728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Email</a:t>
            </a:r>
          </a:p>
        </p:txBody>
      </p:sp>
      <p:pic>
        <p:nvPicPr>
          <p:cNvPr id="66632" name="Graphic 50">
            <a:extLst>
              <a:ext uri="{FF2B5EF4-FFF2-40B4-BE49-F238E27FC236}">
                <a16:creationId xmlns:a16="http://schemas.microsoft.com/office/drawing/2014/main" id="{AD81BE24-58DA-CAAF-8274-45F4D679805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652136" y="391420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34" name="TextBox 33">
            <a:extLst>
              <a:ext uri="{FF2B5EF4-FFF2-40B4-BE49-F238E27FC236}">
                <a16:creationId xmlns:a16="http://schemas.microsoft.com/office/drawing/2014/main" id="{548FBA6A-E008-2C3B-E293-3F8C9BC113C1}"/>
              </a:ext>
            </a:extLst>
          </p:cNvPr>
          <p:cNvSpPr txBox="1">
            <a:spLocks noChangeArrowheads="1"/>
          </p:cNvSpPr>
          <p:nvPr/>
        </p:nvSpPr>
        <p:spPr bwMode="auto">
          <a:xfrm>
            <a:off x="2270702" y="3370295"/>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Multimedia</a:t>
            </a:r>
          </a:p>
        </p:txBody>
      </p:sp>
      <p:pic>
        <p:nvPicPr>
          <p:cNvPr id="66643" name="Graphic 15">
            <a:extLst>
              <a:ext uri="{FF2B5EF4-FFF2-40B4-BE49-F238E27FC236}">
                <a16:creationId xmlns:a16="http://schemas.microsoft.com/office/drawing/2014/main" id="{E248B71C-FA0F-432F-7663-4C3DBCCB3A98}"/>
              </a:ext>
            </a:extLst>
          </p:cNvPr>
          <p:cNvPicPr>
            <a:picLocks noChangeAspect="1" noChangeArrowheads="1"/>
          </p:cNvPicPr>
          <p:nvPr/>
        </p:nvPicPr>
        <p:blipFill>
          <a:blip r:embed="rId36">
            <a:extLst>
              <a:ext uri="{96DAC541-7B7A-43D3-8B79-37D633B846F1}">
                <asvg:svgBlip xmlns:asvg="http://schemas.microsoft.com/office/drawing/2016/SVG/main" r:embed="rId37"/>
              </a:ext>
            </a:extLst>
          </a:blip>
          <a:srcRect/>
          <a:stretch/>
        </p:blipFill>
        <p:spPr bwMode="auto">
          <a:xfrm>
            <a:off x="3601176" y="502998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44" name="TextBox 32">
            <a:extLst>
              <a:ext uri="{FF2B5EF4-FFF2-40B4-BE49-F238E27FC236}">
                <a16:creationId xmlns:a16="http://schemas.microsoft.com/office/drawing/2014/main" id="{8D86494D-54CA-6639-F42D-AEC491AA2251}"/>
              </a:ext>
            </a:extLst>
          </p:cNvPr>
          <p:cNvSpPr txBox="1">
            <a:spLocks noChangeArrowheads="1"/>
          </p:cNvSpPr>
          <p:nvPr/>
        </p:nvSpPr>
        <p:spPr bwMode="auto">
          <a:xfrm>
            <a:off x="3293201" y="5558619"/>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cs typeface="Arial" panose="020B0604020202020204" pitchFamily="34" charset="0"/>
              </a:rPr>
              <a:t>Recover</a:t>
            </a:r>
          </a:p>
        </p:txBody>
      </p:sp>
      <p:pic>
        <p:nvPicPr>
          <p:cNvPr id="66647" name="Graphic 66646">
            <a:extLst>
              <a:ext uri="{FF2B5EF4-FFF2-40B4-BE49-F238E27FC236}">
                <a16:creationId xmlns:a16="http://schemas.microsoft.com/office/drawing/2014/main" id="{583DA276-3EDF-A405-6D26-7DB9011FA80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575696" y="2854357"/>
            <a:ext cx="457200" cy="457200"/>
          </a:xfrm>
          <a:prstGeom prst="rect">
            <a:avLst/>
          </a:prstGeom>
        </p:spPr>
      </p:pic>
      <p:pic>
        <p:nvPicPr>
          <p:cNvPr id="66650" name="Graphic 8">
            <a:extLst>
              <a:ext uri="{FF2B5EF4-FFF2-40B4-BE49-F238E27FC236}">
                <a16:creationId xmlns:a16="http://schemas.microsoft.com/office/drawing/2014/main" id="{C6A49DEF-C640-1322-4E1D-D0D8EB991418}"/>
              </a:ext>
            </a:extLst>
          </p:cNvPr>
          <p:cNvPicPr>
            <a:picLocks noChangeAspect="1" noChangeArrowheads="1"/>
          </p:cNvPicPr>
          <p:nvPr/>
        </p:nvPicPr>
        <p:blipFill>
          <a:blip r:embed="rId40">
            <a:extLst>
              <a:ext uri="{96DAC541-7B7A-43D3-8B79-37D633B846F1}">
                <asvg:svgBlip xmlns:asvg="http://schemas.microsoft.com/office/drawing/2016/SVG/main" r:embed="rId41"/>
              </a:ext>
            </a:extLst>
          </a:blip>
          <a:srcRect/>
          <a:stretch/>
        </p:blipFill>
        <p:spPr bwMode="auto">
          <a:xfrm>
            <a:off x="10779533" y="28543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060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7BEB688-BACF-1B62-55C5-38F582F8CA0B}"/>
              </a:ext>
            </a:extLst>
          </p:cNvPr>
          <p:cNvSpPr>
            <a:spLocks noGrp="1"/>
          </p:cNvSpPr>
          <p:nvPr>
            <p:ph type="sldNum" sz="quarter" idx="10"/>
          </p:nvPr>
        </p:nvSpPr>
        <p:spPr/>
        <p:txBody>
          <a:bodyPr/>
          <a:lstStyle/>
          <a:p>
            <a:fld id="{EB4B8DE2-A4E8-46E4-8BBF-D75455EFF32C}" type="slidenum">
              <a:rPr lang="en-US" smtClean="0"/>
              <a:pPr/>
              <a:t>32</a:t>
            </a:fld>
            <a:endParaRPr lang="en-US"/>
          </a:p>
        </p:txBody>
      </p:sp>
      <p:sp>
        <p:nvSpPr>
          <p:cNvPr id="68609" name="Title 3">
            <a:extLst>
              <a:ext uri="{FF2B5EF4-FFF2-40B4-BE49-F238E27FC236}">
                <a16:creationId xmlns:a16="http://schemas.microsoft.com/office/drawing/2014/main" id="{01A12A1E-0553-A14B-9BCF-1C2242B7ECBF}"/>
              </a:ext>
            </a:extLst>
          </p:cNvPr>
          <p:cNvSpPr>
            <a:spLocks noGrp="1" noChangeArrowheads="1"/>
          </p:cNvSpPr>
          <p:nvPr>
            <p:ph type="ctrTitle"/>
          </p:nvPr>
        </p:nvSpPr>
        <p:spPr/>
        <p:txBody>
          <a:bodyPr/>
          <a:lstStyle/>
          <a:p>
            <a:r>
              <a:rPr lang="en-US" altLang="en-US"/>
              <a:t>Analytics</a:t>
            </a:r>
          </a:p>
        </p:txBody>
      </p:sp>
      <p:sp>
        <p:nvSpPr>
          <p:cNvPr id="68612" name="Title 3">
            <a:extLst>
              <a:ext uri="{FF2B5EF4-FFF2-40B4-BE49-F238E27FC236}">
                <a16:creationId xmlns:a16="http://schemas.microsoft.com/office/drawing/2014/main" id="{1BB3D062-2A46-CF40-87A4-CA49149E2C8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pic>
        <p:nvPicPr>
          <p:cNvPr id="68613" name="Graphic 13">
            <a:extLst>
              <a:ext uri="{FF2B5EF4-FFF2-40B4-BE49-F238E27FC236}">
                <a16:creationId xmlns:a16="http://schemas.microsoft.com/office/drawing/2014/main" id="{12555592-AC50-2144-A7D9-4E7210D032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18">
            <a:extLst>
              <a:ext uri="{FF2B5EF4-FFF2-40B4-BE49-F238E27FC236}">
                <a16:creationId xmlns:a16="http://schemas.microsoft.com/office/drawing/2014/main" id="{E88A3EFF-FDF5-04C6-3B58-23EE9DC03776}"/>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Graphic 24">
            <a:extLst>
              <a:ext uri="{FF2B5EF4-FFF2-40B4-BE49-F238E27FC236}">
                <a16:creationId xmlns:a16="http://schemas.microsoft.com/office/drawing/2014/main" id="{8C1B7BEC-BAEF-7243-9ADA-5DAD47F9770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19">
            <a:extLst>
              <a:ext uri="{FF2B5EF4-FFF2-40B4-BE49-F238E27FC236}">
                <a16:creationId xmlns:a16="http://schemas.microsoft.com/office/drawing/2014/main" id="{39A46FFD-878E-F84F-AFDD-46A486EB9A62}"/>
              </a:ext>
            </a:extLst>
          </p:cNvPr>
          <p:cNvSpPr txBox="1">
            <a:spLocks noChangeArrowheads="1"/>
          </p:cNvSpPr>
          <p:nvPr/>
        </p:nvSpPr>
        <p:spPr bwMode="auto">
          <a:xfrm>
            <a:off x="9053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p>
        </p:txBody>
      </p:sp>
      <p:pic>
        <p:nvPicPr>
          <p:cNvPr id="69635" name="Graphic 22">
            <a:extLst>
              <a:ext uri="{FF2B5EF4-FFF2-40B4-BE49-F238E27FC236}">
                <a16:creationId xmlns:a16="http://schemas.microsoft.com/office/drawing/2014/main" id="{9BC4B55D-67DD-5448-AE7E-59C7506A031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1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itle 1">
            <a:extLst>
              <a:ext uri="{FF2B5EF4-FFF2-40B4-BE49-F238E27FC236}">
                <a16:creationId xmlns:a16="http://schemas.microsoft.com/office/drawing/2014/main" id="{7846A28E-90C4-AF49-97BF-23A4C17E9955}"/>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69639" name="Text Placeholder 4">
            <a:extLst>
              <a:ext uri="{FF2B5EF4-FFF2-40B4-BE49-F238E27FC236}">
                <a16:creationId xmlns:a16="http://schemas.microsoft.com/office/drawing/2014/main" id="{267A54D5-ECD8-564B-8EF9-4EF49D13A06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1/6</a:t>
            </a:r>
          </a:p>
        </p:txBody>
      </p:sp>
      <p:pic>
        <p:nvPicPr>
          <p:cNvPr id="69640" name="Graphic 8">
            <a:extLst>
              <a:ext uri="{FF2B5EF4-FFF2-40B4-BE49-F238E27FC236}">
                <a16:creationId xmlns:a16="http://schemas.microsoft.com/office/drawing/2014/main" id="{736D8FDB-7BF9-E744-A448-AA0EF7D98A3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82913" y="1184275"/>
            <a:ext cx="758952" cy="758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1" name="TextBox 10">
            <a:extLst>
              <a:ext uri="{FF2B5EF4-FFF2-40B4-BE49-F238E27FC236}">
                <a16:creationId xmlns:a16="http://schemas.microsoft.com/office/drawing/2014/main" id="{693A709A-6310-BE4C-AD6E-D2CF4401D1A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CloudSearch</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3" name="TextBox 17">
            <a:extLst>
              <a:ext uri="{FF2B5EF4-FFF2-40B4-BE49-F238E27FC236}">
                <a16:creationId xmlns:a16="http://schemas.microsoft.com/office/drawing/2014/main" id="{4B854758-7681-8848-8C2E-24BA4ED4543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EMR</a:t>
            </a:r>
          </a:p>
        </p:txBody>
      </p: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69645" name="TextBox 28">
            <a:extLst>
              <a:ext uri="{FF2B5EF4-FFF2-40B4-BE49-F238E27FC236}">
                <a16:creationId xmlns:a16="http://schemas.microsoft.com/office/drawing/2014/main" id="{52C5FEA3-FEFF-EF4D-8831-C11D82E8439E}"/>
              </a:ext>
            </a:extLst>
          </p:cNvPr>
          <p:cNvSpPr txBox="1">
            <a:spLocks noChangeArrowheads="1"/>
          </p:cNvSpPr>
          <p:nvPr/>
        </p:nvSpPr>
        <p:spPr bwMode="auto">
          <a:xfrm>
            <a:off x="2599531" y="3308350"/>
            <a:ext cx="1500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Search documents</a:t>
            </a:r>
          </a:p>
        </p:txBody>
      </p:sp>
      <p:sp>
        <p:nvSpPr>
          <p:cNvPr id="69646" name="TextBox 34">
            <a:extLst>
              <a:ext uri="{FF2B5EF4-FFF2-40B4-BE49-F238E27FC236}">
                <a16:creationId xmlns:a16="http://schemas.microsoft.com/office/drawing/2014/main" id="{D8AFE010-D0FE-534E-AA14-EF52B5D93BE0}"/>
              </a:ext>
            </a:extLst>
          </p:cNvPr>
          <p:cNvSpPr txBox="1">
            <a:spLocks noChangeArrowheads="1"/>
          </p:cNvSpPr>
          <p:nvPr/>
        </p:nvSpPr>
        <p:spPr bwMode="auto">
          <a:xfrm>
            <a:off x="4571158" y="3308350"/>
            <a:ext cx="11159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sp>
        <p:nvSpPr>
          <p:cNvPr id="69647" name="TextBox 35">
            <a:extLst>
              <a:ext uri="{FF2B5EF4-FFF2-40B4-BE49-F238E27FC236}">
                <a16:creationId xmlns:a16="http://schemas.microsoft.com/office/drawing/2014/main" id="{E7E8C66C-8668-0947-8AD8-213EB1231058}"/>
              </a:ext>
            </a:extLst>
          </p:cNvPr>
          <p:cNvSpPr txBox="1">
            <a:spLocks noChangeArrowheads="1"/>
          </p:cNvSpPr>
          <p:nvPr/>
        </p:nvSpPr>
        <p:spPr bwMode="auto">
          <a:xfrm>
            <a:off x="5684263" y="3308350"/>
            <a:ext cx="943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HDFS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a:t>
            </a:r>
          </a:p>
        </p:txBody>
      </p:sp>
      <p:sp>
        <p:nvSpPr>
          <p:cNvPr id="69648" name="TextBox 36">
            <a:extLst>
              <a:ext uri="{FF2B5EF4-FFF2-40B4-BE49-F238E27FC236}">
                <a16:creationId xmlns:a16="http://schemas.microsoft.com/office/drawing/2014/main" id="{39037F85-CC15-C24D-8D19-9FB6A28DE8FF}"/>
              </a:ext>
            </a:extLst>
          </p:cNvPr>
          <p:cNvSpPr txBox="1">
            <a:spLocks noChangeArrowheads="1"/>
          </p:cNvSpPr>
          <p:nvPr/>
        </p:nvSpPr>
        <p:spPr bwMode="auto">
          <a:xfrm>
            <a:off x="4569380" y="4378093"/>
            <a:ext cx="11159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EMR engine</a:t>
            </a:r>
          </a:p>
        </p:txBody>
      </p:sp>
      <p:pic>
        <p:nvPicPr>
          <p:cNvPr id="69652" name="Graphic 6">
            <a:extLst>
              <a:ext uri="{FF2B5EF4-FFF2-40B4-BE49-F238E27FC236}">
                <a16:creationId xmlns:a16="http://schemas.microsoft.com/office/drawing/2014/main" id="{4C4F1D3B-BFBC-414E-9503-03EEE1B587A9}"/>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12102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3" name="Graphic 9">
            <a:extLst>
              <a:ext uri="{FF2B5EF4-FFF2-40B4-BE49-F238E27FC236}">
                <a16:creationId xmlns:a16="http://schemas.microsoft.com/office/drawing/2014/main" id="{14744488-7DAD-9F4C-940E-A17BB1500FC9}"/>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4898767"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4" name="Graphic 12">
            <a:extLst>
              <a:ext uri="{FF2B5EF4-FFF2-40B4-BE49-F238E27FC236}">
                <a16:creationId xmlns:a16="http://schemas.microsoft.com/office/drawing/2014/main" id="{60B532CA-2CA6-5948-B3E0-E773A68E60F1}"/>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921483" y="28067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655" name="Graphic 14">
            <a:extLst>
              <a:ext uri="{FF2B5EF4-FFF2-40B4-BE49-F238E27FC236}">
                <a16:creationId xmlns:a16="http://schemas.microsoft.com/office/drawing/2014/main" id="{7303371C-65E2-3E43-9FE6-AA23E62F2BC3}"/>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4898767" y="388755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a:extLst>
              <a:ext uri="{FF2B5EF4-FFF2-40B4-BE49-F238E27FC236}">
                <a16:creationId xmlns:a16="http://schemas.microsoft.com/office/drawing/2014/main" id="{568BFCED-0BC1-8523-7C30-94226FB6C5D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9">
            <a:extLst>
              <a:ext uri="{FF2B5EF4-FFF2-40B4-BE49-F238E27FC236}">
                <a16:creationId xmlns:a16="http://schemas.microsoft.com/office/drawing/2014/main" id="{9E0BF576-EE0E-58B6-DC52-3C5B8CC53CE2}"/>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7533137"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17">
            <a:extLst>
              <a:ext uri="{FF2B5EF4-FFF2-40B4-BE49-F238E27FC236}">
                <a16:creationId xmlns:a16="http://schemas.microsoft.com/office/drawing/2014/main" id="{2D1247CB-79C2-A51F-8664-5AC78195C830}"/>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Lake Formation</a:t>
            </a:r>
          </a:p>
        </p:txBody>
      </p:sp>
      <p:sp>
        <p:nvSpPr>
          <p:cNvPr id="5" name="TextBox 18">
            <a:extLst>
              <a:ext uri="{FF2B5EF4-FFF2-40B4-BE49-F238E27FC236}">
                <a16:creationId xmlns:a16="http://schemas.microsoft.com/office/drawing/2014/main" id="{D5B7B0F8-7709-931F-3DD4-B0B44B6379A7}"/>
              </a:ext>
            </a:extLst>
          </p:cNvPr>
          <p:cNvSpPr txBox="1">
            <a:spLocks noChangeArrowheads="1"/>
          </p:cNvSpPr>
          <p:nvPr/>
        </p:nvSpPr>
        <p:spPr bwMode="auto">
          <a:xfrm>
            <a:off x="7328827" y="3316288"/>
            <a:ext cx="116688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lake</a:t>
            </a:r>
          </a:p>
        </p:txBody>
      </p:sp>
      <p:pic>
        <p:nvPicPr>
          <p:cNvPr id="6" name="Graphic 6">
            <a:extLst>
              <a:ext uri="{FF2B5EF4-FFF2-40B4-BE49-F238E27FC236}">
                <a16:creationId xmlns:a16="http://schemas.microsoft.com/office/drawing/2014/main" id="{9DC47283-DC34-B5B1-6E82-DFC463A09D74}"/>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71221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a:extLst>
              <a:ext uri="{FF2B5EF4-FFF2-40B4-BE49-F238E27FC236}">
                <a16:creationId xmlns:a16="http://schemas.microsoft.com/office/drawing/2014/main" id="{E3A0CC70-8DD7-9341-8541-99A1046CA1B6}"/>
              </a:ext>
            </a:extLst>
          </p:cNvPr>
          <p:cNvSpPr>
            <a:spLocks noGrp="1"/>
          </p:cNvSpPr>
          <p:nvPr>
            <p:ph type="sldNum" sz="quarter" idx="11"/>
          </p:nvPr>
        </p:nvSpPr>
        <p:spPr/>
        <p:txBody>
          <a:bodyPr/>
          <a:lstStyle/>
          <a:p>
            <a:fld id="{EB4B8DE2-A4E8-46E4-8BBF-D75455EFF32C}" type="slidenum">
              <a:rPr lang="en-US" smtClean="0"/>
              <a:pPr/>
              <a:t>33</a:t>
            </a:fld>
            <a:endParaRPr lang="en-US"/>
          </a:p>
        </p:txBody>
      </p:sp>
      <p:sp>
        <p:nvSpPr>
          <p:cNvPr id="9" name="Footer Placeholder 8">
            <a:extLst>
              <a:ext uri="{FF2B5EF4-FFF2-40B4-BE49-F238E27FC236}">
                <a16:creationId xmlns:a16="http://schemas.microsoft.com/office/drawing/2014/main" id="{724AF268-8E71-C259-7E6A-89C52494739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903416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Graphic 14">
            <a:extLst>
              <a:ext uri="{FF2B5EF4-FFF2-40B4-BE49-F238E27FC236}">
                <a16:creationId xmlns:a16="http://schemas.microsoft.com/office/drawing/2014/main" id="{D346A202-40A5-A34C-8C6D-B426AED3837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Graphic 12">
            <a:extLst>
              <a:ext uri="{FF2B5EF4-FFF2-40B4-BE49-F238E27FC236}">
                <a16:creationId xmlns:a16="http://schemas.microsoft.com/office/drawing/2014/main" id="{5EA8505D-C1F4-EE4E-833B-CB64A1B3400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Graphic 9">
            <a:extLst>
              <a:ext uri="{FF2B5EF4-FFF2-40B4-BE49-F238E27FC236}">
                <a16:creationId xmlns:a16="http://schemas.microsoft.com/office/drawing/2014/main" id="{F2488BA9-20FC-F042-91E7-ACB34756916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6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Graphic 6">
            <a:extLst>
              <a:ext uri="{FF2B5EF4-FFF2-40B4-BE49-F238E27FC236}">
                <a16:creationId xmlns:a16="http://schemas.microsoft.com/office/drawing/2014/main" id="{75288696-4624-5248-9B81-8EFF60F8323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29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itle 1">
            <a:extLst>
              <a:ext uri="{FF2B5EF4-FFF2-40B4-BE49-F238E27FC236}">
                <a16:creationId xmlns:a16="http://schemas.microsoft.com/office/drawing/2014/main" id="{FE984815-F900-734F-AE80-94778B92FEA8}"/>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0664" name="Text Placeholder 4">
            <a:extLst>
              <a:ext uri="{FF2B5EF4-FFF2-40B4-BE49-F238E27FC236}">
                <a16:creationId xmlns:a16="http://schemas.microsoft.com/office/drawing/2014/main" id="{6CC5F9FF-7D88-6348-B2AD-182F3F116E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2/6</a:t>
            </a:r>
          </a:p>
        </p:txBody>
      </p:sp>
      <p:sp>
        <p:nvSpPr>
          <p:cNvPr id="70665" name="TextBox 10">
            <a:extLst>
              <a:ext uri="{FF2B5EF4-FFF2-40B4-BE49-F238E27FC236}">
                <a16:creationId xmlns:a16="http://schemas.microsoft.com/office/drawing/2014/main" id="{91C1E673-C238-694D-9578-B1C0C1A83D5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 Streams</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67" name="TextBox 17">
            <a:extLst>
              <a:ext uri="{FF2B5EF4-FFF2-40B4-BE49-F238E27FC236}">
                <a16:creationId xmlns:a16="http://schemas.microsoft.com/office/drawing/2014/main" id="{F86FCAB0-7E4C-0442-B21C-E08BCB149AC5}"/>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Streams</a:t>
            </a:r>
          </a:p>
        </p:txBody>
      </p:sp>
      <p:sp>
        <p:nvSpPr>
          <p:cNvPr id="70668" name="TextBox 19">
            <a:extLst>
              <a:ext uri="{FF2B5EF4-FFF2-40B4-BE49-F238E27FC236}">
                <a16:creationId xmlns:a16="http://schemas.microsoft.com/office/drawing/2014/main" id="{06DC369A-EAD9-9443-8C96-34434FF819DD}"/>
              </a:ext>
            </a:extLst>
          </p:cNvPr>
          <p:cNvSpPr txBox="1">
            <a:spLocks noChangeArrowheads="1"/>
          </p:cNvSpPr>
          <p:nvPr/>
        </p:nvSpPr>
        <p:spPr bwMode="auto">
          <a:xfrm>
            <a:off x="676751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Firehose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0671" name="TextBox 34">
            <a:extLst>
              <a:ext uri="{FF2B5EF4-FFF2-40B4-BE49-F238E27FC236}">
                <a16:creationId xmlns:a16="http://schemas.microsoft.com/office/drawing/2014/main" id="{D326D567-E2BE-524B-BF16-9450833B917E}"/>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Kinesis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Analytics</a:t>
            </a:r>
          </a:p>
        </p:txBody>
      </p:sp>
      <p:sp>
        <p:nvSpPr>
          <p:cNvPr id="3" name="Slide Number Placeholder 2">
            <a:extLst>
              <a:ext uri="{FF2B5EF4-FFF2-40B4-BE49-F238E27FC236}">
                <a16:creationId xmlns:a16="http://schemas.microsoft.com/office/drawing/2014/main" id="{5E26157A-B8E2-F71D-4C72-B684B9BA3C1F}"/>
              </a:ext>
            </a:extLst>
          </p:cNvPr>
          <p:cNvSpPr>
            <a:spLocks noGrp="1"/>
          </p:cNvSpPr>
          <p:nvPr>
            <p:ph type="sldNum" sz="quarter" idx="11"/>
          </p:nvPr>
        </p:nvSpPr>
        <p:spPr/>
        <p:txBody>
          <a:bodyPr/>
          <a:lstStyle/>
          <a:p>
            <a:fld id="{EB4B8DE2-A4E8-46E4-8BBF-D75455EFF32C}" type="slidenum">
              <a:rPr lang="en-US" smtClean="0"/>
              <a:pPr/>
              <a:t>34</a:t>
            </a:fld>
            <a:endParaRPr lang="en-US"/>
          </a:p>
        </p:txBody>
      </p:sp>
      <p:sp>
        <p:nvSpPr>
          <p:cNvPr id="4" name="Footer Placeholder 3">
            <a:extLst>
              <a:ext uri="{FF2B5EF4-FFF2-40B4-BE49-F238E27FC236}">
                <a16:creationId xmlns:a16="http://schemas.microsoft.com/office/drawing/2014/main" id="{4E98949C-EFE9-34CF-AA43-FBE96F1B37A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3" name="Graphic 14">
            <a:extLst>
              <a:ext uri="{FF2B5EF4-FFF2-40B4-BE49-F238E27FC236}">
                <a16:creationId xmlns:a16="http://schemas.microsoft.com/office/drawing/2014/main" id="{03CFE0DA-7222-7240-9D26-C830D958A3C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4" name="Graphic 6">
            <a:extLst>
              <a:ext uri="{FF2B5EF4-FFF2-40B4-BE49-F238E27FC236}">
                <a16:creationId xmlns:a16="http://schemas.microsoft.com/office/drawing/2014/main" id="{1AC5EB71-E4C7-BC46-9983-2A7C0F00E97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45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itle 1">
            <a:extLst>
              <a:ext uri="{FF2B5EF4-FFF2-40B4-BE49-F238E27FC236}">
                <a16:creationId xmlns:a16="http://schemas.microsoft.com/office/drawing/2014/main" id="{9463B1C3-295C-5241-9A38-6CB5106C47F1}"/>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1688" name="Text Placeholder 4">
            <a:extLst>
              <a:ext uri="{FF2B5EF4-FFF2-40B4-BE49-F238E27FC236}">
                <a16:creationId xmlns:a16="http://schemas.microsoft.com/office/drawing/2014/main" id="{0C00CD75-E85C-2B4C-85C7-61BD8A3326EB}"/>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3/6</a:t>
            </a:r>
          </a:p>
        </p:txBody>
      </p:sp>
      <p:sp>
        <p:nvSpPr>
          <p:cNvPr id="71689" name="TextBox 10">
            <a:extLst>
              <a:ext uri="{FF2B5EF4-FFF2-40B4-BE49-F238E27FC236}">
                <a16:creationId xmlns:a16="http://schemas.microsoft.com/office/drawing/2014/main" id="{D0D86341-FF28-B24D-91B6-2BAE059182E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1" name="TextBox 17">
            <a:extLst>
              <a:ext uri="{FF2B5EF4-FFF2-40B4-BE49-F238E27FC236}">
                <a16:creationId xmlns:a16="http://schemas.microsoft.com/office/drawing/2014/main" id="{57C3E87C-C636-F342-A39E-6C1DA2434A2D}"/>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OpenSearch Service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1696" name="TextBox 16">
            <a:extLst>
              <a:ext uri="{FF2B5EF4-FFF2-40B4-BE49-F238E27FC236}">
                <a16:creationId xmlns:a16="http://schemas.microsoft.com/office/drawing/2014/main" id="{3EEC4D43-4049-6344-843C-5121F5E312EA}"/>
              </a:ext>
            </a:extLst>
          </p:cNvPr>
          <p:cNvSpPr txBox="1">
            <a:spLocks noChangeArrowheads="1"/>
          </p:cNvSpPr>
          <p:nvPr/>
        </p:nvSpPr>
        <p:spPr bwMode="auto">
          <a:xfrm>
            <a:off x="2283373" y="3317875"/>
            <a:ext cx="9483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Crawler</a:t>
            </a:r>
          </a:p>
        </p:txBody>
      </p:sp>
      <p:sp>
        <p:nvSpPr>
          <p:cNvPr id="71699" name="TextBox 24">
            <a:extLst>
              <a:ext uri="{FF2B5EF4-FFF2-40B4-BE49-F238E27FC236}">
                <a16:creationId xmlns:a16="http://schemas.microsoft.com/office/drawing/2014/main" id="{8CE2C231-11F6-C64E-9EF2-E6F716256C6E}"/>
              </a:ext>
            </a:extLst>
          </p:cNvPr>
          <p:cNvSpPr txBox="1">
            <a:spLocks noChangeArrowheads="1"/>
          </p:cNvSpPr>
          <p:nvPr/>
        </p:nvSpPr>
        <p:spPr bwMode="auto">
          <a:xfrm>
            <a:off x="3346587" y="3325569"/>
            <a:ext cx="10751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Data Catalog</a:t>
            </a:r>
          </a:p>
        </p:txBody>
      </p:sp>
      <p:pic>
        <p:nvPicPr>
          <p:cNvPr id="3" name="Graphic 2">
            <a:extLst>
              <a:ext uri="{FF2B5EF4-FFF2-40B4-BE49-F238E27FC236}">
                <a16:creationId xmlns:a16="http://schemas.microsoft.com/office/drawing/2014/main" id="{6D128C7B-4CA6-7F4D-9CD5-BE5EBB0FC54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246939" y="1184275"/>
            <a:ext cx="762000" cy="762000"/>
          </a:xfrm>
          <a:prstGeom prst="rect">
            <a:avLst/>
          </a:prstGeom>
        </p:spPr>
      </p:pic>
      <p:sp>
        <p:nvSpPr>
          <p:cNvPr id="27" name="TextBox 10">
            <a:extLst>
              <a:ext uri="{FF2B5EF4-FFF2-40B4-BE49-F238E27FC236}">
                <a16:creationId xmlns:a16="http://schemas.microsoft.com/office/drawing/2014/main" id="{A4259332-456D-3C43-A6B1-8970D3B77B98}"/>
              </a:ext>
            </a:extLst>
          </p:cNvPr>
          <p:cNvSpPr txBox="1">
            <a:spLocks noChangeArrowheads="1"/>
          </p:cNvSpPr>
          <p:nvPr/>
        </p:nvSpPr>
        <p:spPr bwMode="auto">
          <a:xfrm>
            <a:off x="4491326" y="1946274"/>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Elastic Views</a:t>
            </a:r>
          </a:p>
        </p:txBody>
      </p:sp>
      <p:sp>
        <p:nvSpPr>
          <p:cNvPr id="2" name="TextBox 16">
            <a:extLst>
              <a:ext uri="{FF2B5EF4-FFF2-40B4-BE49-F238E27FC236}">
                <a16:creationId xmlns:a16="http://schemas.microsoft.com/office/drawing/2014/main" id="{9918499E-3FA8-B867-90A6-4E076229A4A8}"/>
              </a:ext>
            </a:extLst>
          </p:cNvPr>
          <p:cNvSpPr txBox="1">
            <a:spLocks noChangeArrowheads="1"/>
          </p:cNvSpPr>
          <p:nvPr/>
        </p:nvSpPr>
        <p:spPr bwMode="auto">
          <a:xfrm>
            <a:off x="2283373" y="4463290"/>
            <a:ext cx="948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for Ray</a:t>
            </a:r>
          </a:p>
        </p:txBody>
      </p:sp>
      <p:sp>
        <p:nvSpPr>
          <p:cNvPr id="4" name="TextBox 24">
            <a:extLst>
              <a:ext uri="{FF2B5EF4-FFF2-40B4-BE49-F238E27FC236}">
                <a16:creationId xmlns:a16="http://schemas.microsoft.com/office/drawing/2014/main" id="{FD8A700A-4F05-FD1D-B7D7-C9F43CC967FC}"/>
              </a:ext>
            </a:extLst>
          </p:cNvPr>
          <p:cNvSpPr txBox="1">
            <a:spLocks noChangeArrowheads="1"/>
          </p:cNvSpPr>
          <p:nvPr/>
        </p:nvSpPr>
        <p:spPr bwMode="auto">
          <a:xfrm>
            <a:off x="3346587" y="4469640"/>
            <a:ext cx="10751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Data Quality</a:t>
            </a:r>
          </a:p>
        </p:txBody>
      </p:sp>
      <p:sp>
        <p:nvSpPr>
          <p:cNvPr id="8" name="TextBox 24">
            <a:extLst>
              <a:ext uri="{FF2B5EF4-FFF2-40B4-BE49-F238E27FC236}">
                <a16:creationId xmlns:a16="http://schemas.microsoft.com/office/drawing/2014/main" id="{117CD779-157E-4D08-A82B-5CE428453809}"/>
              </a:ext>
            </a:extLst>
          </p:cNvPr>
          <p:cNvSpPr txBox="1">
            <a:spLocks noChangeArrowheads="1"/>
          </p:cNvSpPr>
          <p:nvPr/>
        </p:nvSpPr>
        <p:spPr bwMode="auto">
          <a:xfrm>
            <a:off x="10465270" y="3324979"/>
            <a:ext cx="118319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Cluster Administrator node</a:t>
            </a:r>
          </a:p>
        </p:txBody>
      </p:sp>
      <p:sp>
        <p:nvSpPr>
          <p:cNvPr id="11" name="TextBox 16">
            <a:extLst>
              <a:ext uri="{FF2B5EF4-FFF2-40B4-BE49-F238E27FC236}">
                <a16:creationId xmlns:a16="http://schemas.microsoft.com/office/drawing/2014/main" id="{521B4FF0-6016-04DE-17B2-2081E0C537D1}"/>
              </a:ext>
            </a:extLst>
          </p:cNvPr>
          <p:cNvSpPr txBox="1">
            <a:spLocks noChangeArrowheads="1"/>
          </p:cNvSpPr>
          <p:nvPr/>
        </p:nvSpPr>
        <p:spPr bwMode="auto">
          <a:xfrm>
            <a:off x="9338756" y="3318629"/>
            <a:ext cx="10278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UltraWarm node</a:t>
            </a:r>
          </a:p>
        </p:txBody>
      </p:sp>
      <p:sp>
        <p:nvSpPr>
          <p:cNvPr id="15" name="TextBox 24">
            <a:extLst>
              <a:ext uri="{FF2B5EF4-FFF2-40B4-BE49-F238E27FC236}">
                <a16:creationId xmlns:a16="http://schemas.microsoft.com/office/drawing/2014/main" id="{629D3B33-7C56-1EA5-8DD4-FBF17D1E2C45}"/>
              </a:ext>
            </a:extLst>
          </p:cNvPr>
          <p:cNvSpPr txBox="1">
            <a:spLocks noChangeArrowheads="1"/>
          </p:cNvSpPr>
          <p:nvPr/>
        </p:nvSpPr>
        <p:spPr bwMode="auto">
          <a:xfrm>
            <a:off x="6923139" y="3317875"/>
            <a:ext cx="10278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Index</a:t>
            </a:r>
          </a:p>
        </p:txBody>
      </p:sp>
      <p:sp>
        <p:nvSpPr>
          <p:cNvPr id="18" name="TextBox 16">
            <a:extLst>
              <a:ext uri="{FF2B5EF4-FFF2-40B4-BE49-F238E27FC236}">
                <a16:creationId xmlns:a16="http://schemas.microsoft.com/office/drawing/2014/main" id="{0AE58004-C889-88B7-ADA6-3091DB716807}"/>
              </a:ext>
            </a:extLst>
          </p:cNvPr>
          <p:cNvSpPr txBox="1">
            <a:spLocks noChangeArrowheads="1"/>
          </p:cNvSpPr>
          <p:nvPr/>
        </p:nvSpPr>
        <p:spPr bwMode="auto">
          <a:xfrm>
            <a:off x="8032400" y="3317875"/>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node</a:t>
            </a:r>
          </a:p>
        </p:txBody>
      </p:sp>
      <p:pic>
        <p:nvPicPr>
          <p:cNvPr id="28" name="Graphic 27">
            <a:extLst>
              <a:ext uri="{FF2B5EF4-FFF2-40B4-BE49-F238E27FC236}">
                <a16:creationId xmlns:a16="http://schemas.microsoft.com/office/drawing/2014/main" id="{3F35C686-AFC6-42DC-39AE-FC33B4DC18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28972" y="3955290"/>
            <a:ext cx="457200" cy="457200"/>
          </a:xfrm>
          <a:prstGeom prst="rect">
            <a:avLst/>
          </a:prstGeom>
        </p:spPr>
      </p:pic>
      <p:pic>
        <p:nvPicPr>
          <p:cNvPr id="29" name="Graphic 28">
            <a:extLst>
              <a:ext uri="{FF2B5EF4-FFF2-40B4-BE49-F238E27FC236}">
                <a16:creationId xmlns:a16="http://schemas.microsoft.com/office/drawing/2014/main" id="{898AA679-C351-108D-3819-A33A5B14AB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8972" y="2809101"/>
            <a:ext cx="457200" cy="457200"/>
          </a:xfrm>
          <a:prstGeom prst="rect">
            <a:avLst/>
          </a:prstGeom>
        </p:spPr>
      </p:pic>
      <p:pic>
        <p:nvPicPr>
          <p:cNvPr id="30" name="Graphic 29">
            <a:extLst>
              <a:ext uri="{FF2B5EF4-FFF2-40B4-BE49-F238E27FC236}">
                <a16:creationId xmlns:a16="http://schemas.microsoft.com/office/drawing/2014/main" id="{AC3CA244-7132-1FA1-2F14-C879E77D78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56809" y="2809875"/>
            <a:ext cx="457200" cy="457200"/>
          </a:xfrm>
          <a:prstGeom prst="rect">
            <a:avLst/>
          </a:prstGeom>
        </p:spPr>
      </p:pic>
      <p:pic>
        <p:nvPicPr>
          <p:cNvPr id="31" name="Graphic 30">
            <a:extLst>
              <a:ext uri="{FF2B5EF4-FFF2-40B4-BE49-F238E27FC236}">
                <a16:creationId xmlns:a16="http://schemas.microsoft.com/office/drawing/2014/main" id="{8048E260-AD08-F4E3-6118-04BEBB5A401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9337" y="3955290"/>
            <a:ext cx="457200" cy="457200"/>
          </a:xfrm>
          <a:prstGeom prst="rect">
            <a:avLst/>
          </a:prstGeom>
        </p:spPr>
      </p:pic>
      <p:pic>
        <p:nvPicPr>
          <p:cNvPr id="43" name="Graphic 42">
            <a:extLst>
              <a:ext uri="{FF2B5EF4-FFF2-40B4-BE49-F238E27FC236}">
                <a16:creationId xmlns:a16="http://schemas.microsoft.com/office/drawing/2014/main" id="{3172004F-F8E2-5CF6-149C-09EF33D134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828265" y="2809101"/>
            <a:ext cx="457200" cy="457200"/>
          </a:xfrm>
          <a:prstGeom prst="rect">
            <a:avLst/>
          </a:prstGeom>
        </p:spPr>
      </p:pic>
      <p:pic>
        <p:nvPicPr>
          <p:cNvPr id="44" name="Graphic 43">
            <a:extLst>
              <a:ext uri="{FF2B5EF4-FFF2-40B4-BE49-F238E27FC236}">
                <a16:creationId xmlns:a16="http://schemas.microsoft.com/office/drawing/2014/main" id="{0029EBE5-C5C0-2D3D-AA8F-DE9C58FCAC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0456" y="2809101"/>
            <a:ext cx="457200" cy="457200"/>
          </a:xfrm>
          <a:prstGeom prst="rect">
            <a:avLst/>
          </a:prstGeom>
        </p:spPr>
      </p:pic>
      <p:pic>
        <p:nvPicPr>
          <p:cNvPr id="45" name="Graphic 44">
            <a:extLst>
              <a:ext uri="{FF2B5EF4-FFF2-40B4-BE49-F238E27FC236}">
                <a16:creationId xmlns:a16="http://schemas.microsoft.com/office/drawing/2014/main" id="{41FA0F50-BF0E-98AB-4086-9FD2941279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04838" y="2809875"/>
            <a:ext cx="457200" cy="457200"/>
          </a:xfrm>
          <a:prstGeom prst="rect">
            <a:avLst/>
          </a:prstGeom>
        </p:spPr>
      </p:pic>
      <p:pic>
        <p:nvPicPr>
          <p:cNvPr id="46" name="Graphic 45">
            <a:extLst>
              <a:ext uri="{FF2B5EF4-FFF2-40B4-BE49-F238E27FC236}">
                <a16:creationId xmlns:a16="http://schemas.microsoft.com/office/drawing/2014/main" id="{550D2FD1-6098-F701-3C2E-6EEBC1F255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395395" y="2809101"/>
            <a:ext cx="457200" cy="457200"/>
          </a:xfrm>
          <a:prstGeom prst="rect">
            <a:avLst/>
          </a:prstGeom>
        </p:spPr>
      </p:pic>
      <p:sp>
        <p:nvSpPr>
          <p:cNvPr id="6" name="Slide Number Placeholder 5">
            <a:extLst>
              <a:ext uri="{FF2B5EF4-FFF2-40B4-BE49-F238E27FC236}">
                <a16:creationId xmlns:a16="http://schemas.microsoft.com/office/drawing/2014/main" id="{CBACFE2C-03D5-7C7B-987D-1EC31073137C}"/>
              </a:ext>
            </a:extLst>
          </p:cNvPr>
          <p:cNvSpPr>
            <a:spLocks noGrp="1"/>
          </p:cNvSpPr>
          <p:nvPr>
            <p:ph type="sldNum" sz="quarter" idx="11"/>
          </p:nvPr>
        </p:nvSpPr>
        <p:spPr/>
        <p:txBody>
          <a:bodyPr/>
          <a:lstStyle/>
          <a:p>
            <a:fld id="{EB4B8DE2-A4E8-46E4-8BBF-D75455EFF32C}" type="slidenum">
              <a:rPr lang="en-US" smtClean="0"/>
              <a:pPr/>
              <a:t>35</a:t>
            </a:fld>
            <a:endParaRPr lang="en-US"/>
          </a:p>
        </p:txBody>
      </p:sp>
      <p:sp>
        <p:nvSpPr>
          <p:cNvPr id="9" name="Footer Placeholder 8">
            <a:extLst>
              <a:ext uri="{FF2B5EF4-FFF2-40B4-BE49-F238E27FC236}">
                <a16:creationId xmlns:a16="http://schemas.microsoft.com/office/drawing/2014/main" id="{E281F6F3-A8A1-FED3-D304-1761B8D653E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
        <p:nvSpPr>
          <p:cNvPr id="5" name="TextBox 16">
            <a:extLst>
              <a:ext uri="{FF2B5EF4-FFF2-40B4-BE49-F238E27FC236}">
                <a16:creationId xmlns:a16="http://schemas.microsoft.com/office/drawing/2014/main" id="{6D328B83-4177-BDC9-1DD0-46395E8D59D4}"/>
              </a:ext>
            </a:extLst>
          </p:cNvPr>
          <p:cNvSpPr txBox="1">
            <a:spLocks noChangeArrowheads="1"/>
          </p:cNvSpPr>
          <p:nvPr/>
        </p:nvSpPr>
        <p:spPr bwMode="auto">
          <a:xfrm>
            <a:off x="9272862" y="4464044"/>
            <a:ext cx="1152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Observability</a:t>
            </a:r>
          </a:p>
        </p:txBody>
      </p:sp>
      <p:sp>
        <p:nvSpPr>
          <p:cNvPr id="10" name="TextBox 24">
            <a:extLst>
              <a:ext uri="{FF2B5EF4-FFF2-40B4-BE49-F238E27FC236}">
                <a16:creationId xmlns:a16="http://schemas.microsoft.com/office/drawing/2014/main" id="{5CA45C94-A11F-5FE3-714B-B45A81F632CD}"/>
              </a:ext>
            </a:extLst>
          </p:cNvPr>
          <p:cNvSpPr txBox="1">
            <a:spLocks noChangeArrowheads="1"/>
          </p:cNvSpPr>
          <p:nvPr/>
        </p:nvSpPr>
        <p:spPr bwMode="auto">
          <a:xfrm>
            <a:off x="6852798" y="4463290"/>
            <a:ext cx="11831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OpenSearch Dashboards</a:t>
            </a:r>
          </a:p>
        </p:txBody>
      </p:sp>
      <p:sp>
        <p:nvSpPr>
          <p:cNvPr id="12" name="TextBox 16">
            <a:extLst>
              <a:ext uri="{FF2B5EF4-FFF2-40B4-BE49-F238E27FC236}">
                <a16:creationId xmlns:a16="http://schemas.microsoft.com/office/drawing/2014/main" id="{F452CBA6-4EED-E8CF-3199-2D259E4A0DD6}"/>
              </a:ext>
            </a:extLst>
          </p:cNvPr>
          <p:cNvSpPr txBox="1">
            <a:spLocks noChangeArrowheads="1"/>
          </p:cNvSpPr>
          <p:nvPr/>
        </p:nvSpPr>
        <p:spPr bwMode="auto">
          <a:xfrm>
            <a:off x="8032400" y="4463290"/>
            <a:ext cx="118319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Traces</a:t>
            </a:r>
          </a:p>
        </p:txBody>
      </p:sp>
      <p:pic>
        <p:nvPicPr>
          <p:cNvPr id="13" name="Graphic 12">
            <a:extLst>
              <a:ext uri="{FF2B5EF4-FFF2-40B4-BE49-F238E27FC236}">
                <a16:creationId xmlns:a16="http://schemas.microsoft.com/office/drawing/2014/main" id="{D7B639C5-F8A5-C0C0-8E9E-A50FB6A2EB3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9620456" y="3954516"/>
            <a:ext cx="457200" cy="457200"/>
          </a:xfrm>
          <a:prstGeom prst="rect">
            <a:avLst/>
          </a:prstGeom>
        </p:spPr>
      </p:pic>
      <p:pic>
        <p:nvPicPr>
          <p:cNvPr id="14" name="Graphic 13">
            <a:extLst>
              <a:ext uri="{FF2B5EF4-FFF2-40B4-BE49-F238E27FC236}">
                <a16:creationId xmlns:a16="http://schemas.microsoft.com/office/drawing/2014/main" id="{D86EE562-1891-8E6B-1564-FEEB8A4CDD1A}"/>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7204838" y="3955290"/>
            <a:ext cx="457200" cy="457200"/>
          </a:xfrm>
          <a:prstGeom prst="rect">
            <a:avLst/>
          </a:prstGeom>
        </p:spPr>
      </p:pic>
      <p:pic>
        <p:nvPicPr>
          <p:cNvPr id="17" name="Graphic 16">
            <a:extLst>
              <a:ext uri="{FF2B5EF4-FFF2-40B4-BE49-F238E27FC236}">
                <a16:creationId xmlns:a16="http://schemas.microsoft.com/office/drawing/2014/main" id="{FC6D3714-1F5E-FCE9-EAAB-2ACAFE9801C7}"/>
              </a:ext>
            </a:extLst>
          </p:cNvPr>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8395395" y="3954516"/>
            <a:ext cx="457200" cy="4572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Graphic 12">
            <a:extLst>
              <a:ext uri="{FF2B5EF4-FFF2-40B4-BE49-F238E27FC236}">
                <a16:creationId xmlns:a16="http://schemas.microsoft.com/office/drawing/2014/main" id="{D69D931A-C570-E240-9797-E85003740B1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Title 1">
            <a:extLst>
              <a:ext uri="{FF2B5EF4-FFF2-40B4-BE49-F238E27FC236}">
                <a16:creationId xmlns:a16="http://schemas.microsoft.com/office/drawing/2014/main" id="{AB9AEA3F-09C2-DA4E-96D0-7452C6190633}"/>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2712" name="Text Placeholder 4">
            <a:extLst>
              <a:ext uri="{FF2B5EF4-FFF2-40B4-BE49-F238E27FC236}">
                <a16:creationId xmlns:a16="http://schemas.microsoft.com/office/drawing/2014/main" id="{3A73DE8F-851E-5D41-AC99-64FCDCD508F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4/6</a:t>
            </a:r>
          </a:p>
        </p:txBody>
      </p:sp>
      <p:sp>
        <p:nvSpPr>
          <p:cNvPr id="72716" name="TextBox 19">
            <a:extLst>
              <a:ext uri="{FF2B5EF4-FFF2-40B4-BE49-F238E27FC236}">
                <a16:creationId xmlns:a16="http://schemas.microsoft.com/office/drawing/2014/main" id="{C8E47999-30F8-CB48-A34B-BE0E0DBAE3DA}"/>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Pipeline</a:t>
            </a:r>
          </a:p>
        </p:txBody>
      </p: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23">
            <a:extLst>
              <a:ext uri="{FF2B5EF4-FFF2-40B4-BE49-F238E27FC236}">
                <a16:creationId xmlns:a16="http://schemas.microsoft.com/office/drawing/2014/main" id="{F1C23086-EC84-CB4E-BB00-6843C7A21B5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583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4">
            <a:extLst>
              <a:ext uri="{FF2B5EF4-FFF2-40B4-BE49-F238E27FC236}">
                <a16:creationId xmlns:a16="http://schemas.microsoft.com/office/drawing/2014/main" id="{09D8BB8C-8C0A-D94E-8924-DACACBA11AC3}"/>
              </a:ext>
            </a:extLst>
          </p:cNvPr>
          <p:cNvSpPr txBox="1">
            <a:spLocks noChangeArrowheads="1"/>
          </p:cNvSpPr>
          <p:nvPr/>
        </p:nvSpPr>
        <p:spPr bwMode="auto">
          <a:xfrm>
            <a:off x="2221473" y="1946275"/>
            <a:ext cx="22616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Redshift</a:t>
            </a:r>
          </a:p>
        </p:txBody>
      </p:sp>
      <p:sp>
        <p:nvSpPr>
          <p:cNvPr id="22" name="TextBox 21">
            <a:extLst>
              <a:ext uri="{FF2B5EF4-FFF2-40B4-BE49-F238E27FC236}">
                <a16:creationId xmlns:a16="http://schemas.microsoft.com/office/drawing/2014/main" id="{D7365444-3BF4-DC47-9750-4DE55C72F298}"/>
              </a:ext>
            </a:extLst>
          </p:cNvPr>
          <p:cNvSpPr txBox="1">
            <a:spLocks noChangeArrowheads="1"/>
          </p:cNvSpPr>
          <p:nvPr/>
        </p:nvSpPr>
        <p:spPr bwMode="auto">
          <a:xfrm>
            <a:off x="2215957" y="3317875"/>
            <a:ext cx="1169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Dense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compute node</a:t>
            </a:r>
          </a:p>
        </p:txBody>
      </p:sp>
      <p:sp>
        <p:nvSpPr>
          <p:cNvPr id="23" name="TextBox 22">
            <a:extLst>
              <a:ext uri="{FF2B5EF4-FFF2-40B4-BE49-F238E27FC236}">
                <a16:creationId xmlns:a16="http://schemas.microsoft.com/office/drawing/2014/main" id="{591764FA-60F5-DD46-9ADD-004A03ABF251}"/>
              </a:ext>
            </a:extLst>
          </p:cNvPr>
          <p:cNvSpPr txBox="1">
            <a:spLocks noChangeArrowheads="1"/>
          </p:cNvSpPr>
          <p:nvPr/>
        </p:nvSpPr>
        <p:spPr bwMode="auto">
          <a:xfrm>
            <a:off x="3342075" y="3318627"/>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Dense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storage node</a:t>
            </a:r>
          </a:p>
        </p:txBody>
      </p:sp>
      <p:sp>
        <p:nvSpPr>
          <p:cNvPr id="33" name="TextBox 24">
            <a:extLst>
              <a:ext uri="{FF2B5EF4-FFF2-40B4-BE49-F238E27FC236}">
                <a16:creationId xmlns:a16="http://schemas.microsoft.com/office/drawing/2014/main" id="{0B84217F-996D-EC4A-B6F0-AE893DE69AE4}"/>
              </a:ext>
            </a:extLst>
          </p:cNvPr>
          <p:cNvSpPr txBox="1">
            <a:spLocks noChangeArrowheads="1"/>
          </p:cNvSpPr>
          <p:nvPr/>
        </p:nvSpPr>
        <p:spPr bwMode="auto">
          <a:xfrm>
            <a:off x="2220559" y="4465031"/>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Redshift ML</a:t>
            </a:r>
          </a:p>
        </p:txBody>
      </p:sp>
      <p:sp>
        <p:nvSpPr>
          <p:cNvPr id="27" name="TextBox 26">
            <a:extLst>
              <a:ext uri="{FF2B5EF4-FFF2-40B4-BE49-F238E27FC236}">
                <a16:creationId xmlns:a16="http://schemas.microsoft.com/office/drawing/2014/main" id="{3512EF06-D3A2-0749-B2A5-79B9CE8EE091}"/>
              </a:ext>
            </a:extLst>
          </p:cNvPr>
          <p:cNvSpPr txBox="1">
            <a:spLocks noChangeArrowheads="1"/>
          </p:cNvSpPr>
          <p:nvPr/>
        </p:nvSpPr>
        <p:spPr bwMode="auto">
          <a:xfrm>
            <a:off x="4436983" y="3329674"/>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RA3</a:t>
            </a:r>
          </a:p>
        </p:txBody>
      </p:sp>
      <p:sp>
        <p:nvSpPr>
          <p:cNvPr id="2" name="TextBox 16">
            <a:extLst>
              <a:ext uri="{FF2B5EF4-FFF2-40B4-BE49-F238E27FC236}">
                <a16:creationId xmlns:a16="http://schemas.microsoft.com/office/drawing/2014/main" id="{E7D24C9E-AD18-C3F9-5D0F-E365FCAB7272}"/>
              </a:ext>
            </a:extLst>
          </p:cNvPr>
          <p:cNvSpPr txBox="1">
            <a:spLocks noChangeArrowheads="1"/>
          </p:cNvSpPr>
          <p:nvPr/>
        </p:nvSpPr>
        <p:spPr bwMode="auto">
          <a:xfrm>
            <a:off x="7190297" y="3317875"/>
            <a:ext cx="14510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Paginated Reports</a:t>
            </a:r>
          </a:p>
        </p:txBody>
      </p:sp>
      <p:sp>
        <p:nvSpPr>
          <p:cNvPr id="7" name="TextBox 17">
            <a:extLst>
              <a:ext uri="{FF2B5EF4-FFF2-40B4-BE49-F238E27FC236}">
                <a16:creationId xmlns:a16="http://schemas.microsoft.com/office/drawing/2014/main" id="{D36722D7-3B79-1A54-9FFC-824CFAF06C64}"/>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QuickSight</a:t>
            </a:r>
          </a:p>
        </p:txBody>
      </p:sp>
      <p:pic>
        <p:nvPicPr>
          <p:cNvPr id="8" name="Graphic 7">
            <a:extLst>
              <a:ext uri="{FF2B5EF4-FFF2-40B4-BE49-F238E27FC236}">
                <a16:creationId xmlns:a16="http://schemas.microsoft.com/office/drawing/2014/main" id="{31478A50-DAD2-FA6B-31AA-0B62DF2D35D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5734"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7E77F17-2F71-A52E-4AF2-1155AAF7D606}"/>
              </a:ext>
            </a:extLst>
          </p:cNvPr>
          <p:cNvSpPr txBox="1">
            <a:spLocks noChangeArrowheads="1"/>
          </p:cNvSpPr>
          <p:nvPr/>
        </p:nvSpPr>
        <p:spPr bwMode="auto">
          <a:xfrm>
            <a:off x="3342075" y="4465639"/>
            <a:ext cx="1099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sharing governance</a:t>
            </a:r>
          </a:p>
        </p:txBody>
      </p:sp>
      <p:sp>
        <p:nvSpPr>
          <p:cNvPr id="14" name="TextBox 24">
            <a:extLst>
              <a:ext uri="{FF2B5EF4-FFF2-40B4-BE49-F238E27FC236}">
                <a16:creationId xmlns:a16="http://schemas.microsoft.com/office/drawing/2014/main" id="{94A651C8-D97B-D12A-D339-821834EA93DA}"/>
              </a:ext>
            </a:extLst>
          </p:cNvPr>
          <p:cNvSpPr txBox="1">
            <a:spLocks noChangeArrowheads="1"/>
          </p:cNvSpPr>
          <p:nvPr/>
        </p:nvSpPr>
        <p:spPr bwMode="auto">
          <a:xfrm>
            <a:off x="5541639" y="4465031"/>
            <a:ext cx="1093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Streaming Ingestion</a:t>
            </a:r>
          </a:p>
        </p:txBody>
      </p:sp>
      <p:sp>
        <p:nvSpPr>
          <p:cNvPr id="17" name="TextBox 16">
            <a:extLst>
              <a:ext uri="{FF2B5EF4-FFF2-40B4-BE49-F238E27FC236}">
                <a16:creationId xmlns:a16="http://schemas.microsoft.com/office/drawing/2014/main" id="{DAF75482-9763-0519-259B-9730E0A1DE18}"/>
              </a:ext>
            </a:extLst>
          </p:cNvPr>
          <p:cNvSpPr txBox="1">
            <a:spLocks noChangeArrowheads="1"/>
          </p:cNvSpPr>
          <p:nvPr/>
        </p:nvSpPr>
        <p:spPr bwMode="auto">
          <a:xfrm>
            <a:off x="4436983" y="4476686"/>
            <a:ext cx="10935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Auto-copy</a:t>
            </a:r>
          </a:p>
        </p:txBody>
      </p:sp>
      <p:sp>
        <p:nvSpPr>
          <p:cNvPr id="18" name="TextBox 17">
            <a:extLst>
              <a:ext uri="{FF2B5EF4-FFF2-40B4-BE49-F238E27FC236}">
                <a16:creationId xmlns:a16="http://schemas.microsoft.com/office/drawing/2014/main" id="{3A653F76-00DE-271F-891B-9C30B8A2A1BB}"/>
              </a:ext>
            </a:extLst>
          </p:cNvPr>
          <p:cNvSpPr txBox="1">
            <a:spLocks noChangeArrowheads="1"/>
          </p:cNvSpPr>
          <p:nvPr/>
        </p:nvSpPr>
        <p:spPr bwMode="auto">
          <a:xfrm>
            <a:off x="5513885" y="3317875"/>
            <a:ext cx="11009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Query Editor v2.0</a:t>
            </a:r>
          </a:p>
        </p:txBody>
      </p:sp>
      <p:pic>
        <p:nvPicPr>
          <p:cNvPr id="44" name="Graphic 43">
            <a:extLst>
              <a:ext uri="{FF2B5EF4-FFF2-40B4-BE49-F238E27FC236}">
                <a16:creationId xmlns:a16="http://schemas.microsoft.com/office/drawing/2014/main" id="{910DD018-B4CD-967E-5F83-5DE68A0200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97744" y="2810200"/>
            <a:ext cx="457200" cy="457200"/>
          </a:xfrm>
          <a:prstGeom prst="rect">
            <a:avLst/>
          </a:prstGeom>
        </p:spPr>
      </p:pic>
      <p:pic>
        <p:nvPicPr>
          <p:cNvPr id="45" name="Graphic 44">
            <a:extLst>
              <a:ext uri="{FF2B5EF4-FFF2-40B4-BE49-F238E27FC236}">
                <a16:creationId xmlns:a16="http://schemas.microsoft.com/office/drawing/2014/main" id="{4EEBEB6B-F6A1-5279-A30B-5E4F36ABE3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51152" y="3946461"/>
            <a:ext cx="457200" cy="457200"/>
          </a:xfrm>
          <a:prstGeom prst="rect">
            <a:avLst/>
          </a:prstGeom>
        </p:spPr>
      </p:pic>
      <p:pic>
        <p:nvPicPr>
          <p:cNvPr id="46" name="Graphic 45">
            <a:extLst>
              <a:ext uri="{FF2B5EF4-FFF2-40B4-BE49-F238E27FC236}">
                <a16:creationId xmlns:a16="http://schemas.microsoft.com/office/drawing/2014/main" id="{9D427D78-CD3E-CB1F-E47C-2CE0E9894CE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60048" y="2799449"/>
            <a:ext cx="457200" cy="457200"/>
          </a:xfrm>
          <a:prstGeom prst="rect">
            <a:avLst/>
          </a:prstGeom>
        </p:spPr>
      </p:pic>
      <p:pic>
        <p:nvPicPr>
          <p:cNvPr id="47" name="Graphic 46">
            <a:extLst>
              <a:ext uri="{FF2B5EF4-FFF2-40B4-BE49-F238E27FC236}">
                <a16:creationId xmlns:a16="http://schemas.microsoft.com/office/drawing/2014/main" id="{D64A5AF5-9294-1E8A-E21F-D068C6FCBF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51152" y="2810200"/>
            <a:ext cx="457200" cy="457200"/>
          </a:xfrm>
          <a:prstGeom prst="rect">
            <a:avLst/>
          </a:prstGeom>
        </p:spPr>
      </p:pic>
      <p:pic>
        <p:nvPicPr>
          <p:cNvPr id="48" name="Graphic 47">
            <a:extLst>
              <a:ext uri="{FF2B5EF4-FFF2-40B4-BE49-F238E27FC236}">
                <a16:creationId xmlns:a16="http://schemas.microsoft.com/office/drawing/2014/main" id="{F835E7D3-4CDA-4563-9BC9-98C91A8FEC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28635" y="3946461"/>
            <a:ext cx="457200" cy="457200"/>
          </a:xfrm>
          <a:prstGeom prst="rect">
            <a:avLst/>
          </a:prstGeom>
        </p:spPr>
      </p:pic>
      <p:pic>
        <p:nvPicPr>
          <p:cNvPr id="49" name="Graphic 48">
            <a:extLst>
              <a:ext uri="{FF2B5EF4-FFF2-40B4-BE49-F238E27FC236}">
                <a16:creationId xmlns:a16="http://schemas.microsoft.com/office/drawing/2014/main" id="{8E540E52-83DC-F2C5-628D-5D9013C62DD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679378" y="2798142"/>
            <a:ext cx="457200" cy="457200"/>
          </a:xfrm>
          <a:prstGeom prst="rect">
            <a:avLst/>
          </a:prstGeom>
        </p:spPr>
      </p:pic>
      <p:pic>
        <p:nvPicPr>
          <p:cNvPr id="50" name="Graphic 49">
            <a:extLst>
              <a:ext uri="{FF2B5EF4-FFF2-40B4-BE49-F238E27FC236}">
                <a16:creationId xmlns:a16="http://schemas.microsoft.com/office/drawing/2014/main" id="{E1F036E1-4CAA-1E19-69F2-7D326FEE9BB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76224" y="2800837"/>
            <a:ext cx="457200" cy="457200"/>
          </a:xfrm>
          <a:prstGeom prst="rect">
            <a:avLst/>
          </a:prstGeom>
        </p:spPr>
      </p:pic>
      <p:pic>
        <p:nvPicPr>
          <p:cNvPr id="51" name="Graphic 50">
            <a:extLst>
              <a:ext uri="{FF2B5EF4-FFF2-40B4-BE49-F238E27FC236}">
                <a16:creationId xmlns:a16="http://schemas.microsoft.com/office/drawing/2014/main" id="{469A779F-DE12-F368-277D-981806C7B10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378" y="3946461"/>
            <a:ext cx="457200" cy="457200"/>
          </a:xfrm>
          <a:prstGeom prst="rect">
            <a:avLst/>
          </a:prstGeom>
        </p:spPr>
      </p:pic>
      <p:pic>
        <p:nvPicPr>
          <p:cNvPr id="52" name="Graphic 51">
            <a:extLst>
              <a:ext uri="{FF2B5EF4-FFF2-40B4-BE49-F238E27FC236}">
                <a16:creationId xmlns:a16="http://schemas.microsoft.com/office/drawing/2014/main" id="{7D4ABA6B-0489-195D-25DC-6BB6A553F71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50153" y="3946461"/>
            <a:ext cx="457200" cy="457200"/>
          </a:xfrm>
          <a:prstGeom prst="rect">
            <a:avLst/>
          </a:prstGeom>
        </p:spPr>
      </p:pic>
      <p:sp>
        <p:nvSpPr>
          <p:cNvPr id="4" name="Slide Number Placeholder 3">
            <a:extLst>
              <a:ext uri="{FF2B5EF4-FFF2-40B4-BE49-F238E27FC236}">
                <a16:creationId xmlns:a16="http://schemas.microsoft.com/office/drawing/2014/main" id="{BC337971-0183-39F4-F131-99D54322B272}"/>
              </a:ext>
            </a:extLst>
          </p:cNvPr>
          <p:cNvSpPr>
            <a:spLocks noGrp="1"/>
          </p:cNvSpPr>
          <p:nvPr>
            <p:ph type="sldNum" sz="quarter" idx="11"/>
          </p:nvPr>
        </p:nvSpPr>
        <p:spPr/>
        <p:txBody>
          <a:bodyPr/>
          <a:lstStyle/>
          <a:p>
            <a:fld id="{EB4B8DE2-A4E8-46E4-8BBF-D75455EFF32C}" type="slidenum">
              <a:rPr lang="en-US" smtClean="0"/>
              <a:pPr/>
              <a:t>36</a:t>
            </a:fld>
            <a:endParaRPr lang="en-US"/>
          </a:p>
        </p:txBody>
      </p:sp>
      <p:sp>
        <p:nvSpPr>
          <p:cNvPr id="5" name="Footer Placeholder 4">
            <a:extLst>
              <a:ext uri="{FF2B5EF4-FFF2-40B4-BE49-F238E27FC236}">
                <a16:creationId xmlns:a16="http://schemas.microsoft.com/office/drawing/2014/main" id="{55F098F1-79C8-31E9-2A2A-FC673BCDC3B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Streaming for Apache Kafka</a:t>
            </a:r>
          </a:p>
        </p:txBody>
      </p:sp>
      <p:sp>
        <p:nvSpPr>
          <p:cNvPr id="20" name="TextBox 17">
            <a:extLst>
              <a:ext uri="{FF2B5EF4-FFF2-40B4-BE49-F238E27FC236}">
                <a16:creationId xmlns:a16="http://schemas.microsoft.com/office/drawing/2014/main" id="{F02C11B7-9288-2D4E-88FD-B53BE5D87E0A}"/>
              </a:ext>
            </a:extLst>
          </p:cNvPr>
          <p:cNvSpPr txBox="1">
            <a:spLocks noChangeArrowheads="1"/>
          </p:cNvSpPr>
          <p:nvPr/>
        </p:nvSpPr>
        <p:spPr bwMode="auto">
          <a:xfrm>
            <a:off x="6757428"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Glue DataBrew</a:t>
            </a:r>
          </a:p>
        </p:txBody>
      </p:sp>
      <p:pic>
        <p:nvPicPr>
          <p:cNvPr id="23" name="Graphic 22">
            <a:extLst>
              <a:ext uri="{FF2B5EF4-FFF2-40B4-BE49-F238E27FC236}">
                <a16:creationId xmlns:a16="http://schemas.microsoft.com/office/drawing/2014/main" id="{5DAB89DC-6F62-604E-AAA6-219FB0E016D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3137" y="1184275"/>
            <a:ext cx="762000" cy="762000"/>
          </a:xfrm>
          <a:prstGeom prst="rect">
            <a:avLst/>
          </a:prstGeom>
        </p:spPr>
      </p:pic>
      <p:pic>
        <p:nvPicPr>
          <p:cNvPr id="15" name="Graphic 12">
            <a:extLst>
              <a:ext uri="{FF2B5EF4-FFF2-40B4-BE49-F238E27FC236}">
                <a16:creationId xmlns:a16="http://schemas.microsoft.com/office/drawing/2014/main" id="{66ECDE18-532E-F142-B49A-7AAEA99C706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207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9">
            <a:extLst>
              <a:ext uri="{FF2B5EF4-FFF2-40B4-BE49-F238E27FC236}">
                <a16:creationId xmlns:a16="http://schemas.microsoft.com/office/drawing/2014/main" id="{7BB8CDD1-1192-7941-A83B-026F456A636B}"/>
              </a:ext>
            </a:extLst>
          </p:cNvPr>
          <p:cNvSpPr txBox="1">
            <a:spLocks noChangeArrowheads="1"/>
          </p:cNvSpPr>
          <p:nvPr/>
        </p:nvSpPr>
        <p:spPr bwMode="auto">
          <a:xfrm>
            <a:off x="9037078"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FinSpace</a:t>
            </a:r>
          </a:p>
        </p:txBody>
      </p:sp>
      <p:sp>
        <p:nvSpPr>
          <p:cNvPr id="22" name="TextBox 16">
            <a:extLst>
              <a:ext uri="{FF2B5EF4-FFF2-40B4-BE49-F238E27FC236}">
                <a16:creationId xmlns:a16="http://schemas.microsoft.com/office/drawing/2014/main" id="{66DCB1DA-3CC9-3145-96B7-81DA213E54CD}"/>
              </a:ext>
            </a:extLst>
          </p:cNvPr>
          <p:cNvSpPr txBox="1">
            <a:spLocks noChangeArrowheads="1"/>
          </p:cNvSpPr>
          <p:nvPr/>
        </p:nvSpPr>
        <p:spPr bwMode="auto">
          <a:xfrm>
            <a:off x="2717801" y="3317875"/>
            <a:ext cx="126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MSK Connect</a:t>
            </a:r>
          </a:p>
        </p:txBody>
      </p:sp>
      <p:pic>
        <p:nvPicPr>
          <p:cNvPr id="24" name="Graphic 7">
            <a:extLst>
              <a:ext uri="{FF2B5EF4-FFF2-40B4-BE49-F238E27FC236}">
                <a16:creationId xmlns:a16="http://schemas.microsoft.com/office/drawing/2014/main" id="{A692D88F-4C61-5A4C-8D55-614CD6888B7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17850"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6">
            <a:extLst>
              <a:ext uri="{FF2B5EF4-FFF2-40B4-BE49-F238E27FC236}">
                <a16:creationId xmlns:a16="http://schemas.microsoft.com/office/drawing/2014/main" id="{9B7A4513-A98B-9344-86F1-9259A264049E}"/>
              </a:ext>
            </a:extLst>
          </p:cNvPr>
          <p:cNvSpPr txBox="1">
            <a:spLocks noChangeArrowheads="1"/>
          </p:cNvSpPr>
          <p:nvPr/>
        </p:nvSpPr>
        <p:spPr bwMode="auto">
          <a:xfrm>
            <a:off x="4893157" y="3317875"/>
            <a:ext cx="14510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 Exchange for APIs</a:t>
            </a:r>
          </a:p>
        </p:txBody>
      </p:sp>
      <p:pic>
        <p:nvPicPr>
          <p:cNvPr id="26" name="Graphic 7">
            <a:extLst>
              <a:ext uri="{FF2B5EF4-FFF2-40B4-BE49-F238E27FC236}">
                <a16:creationId xmlns:a16="http://schemas.microsoft.com/office/drawing/2014/main" id="{D812A7BD-8CEC-5F4E-970A-3FDA46C7F7F4}"/>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400604" y="28098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D8CF5CC-BE46-4DF8-5CD7-7F8E12919D5D}"/>
              </a:ext>
            </a:extLst>
          </p:cNvPr>
          <p:cNvSpPr>
            <a:spLocks noGrp="1"/>
          </p:cNvSpPr>
          <p:nvPr>
            <p:ph type="sldNum" sz="quarter" idx="11"/>
          </p:nvPr>
        </p:nvSpPr>
        <p:spPr/>
        <p:txBody>
          <a:bodyPr/>
          <a:lstStyle/>
          <a:p>
            <a:fld id="{EB4B8DE2-A4E8-46E4-8BBF-D75455EFF32C}" type="slidenum">
              <a:rPr lang="en-US" smtClean="0"/>
              <a:pPr/>
              <a:t>37</a:t>
            </a:fld>
            <a:endParaRPr lang="en-US"/>
          </a:p>
        </p:txBody>
      </p:sp>
      <p:sp>
        <p:nvSpPr>
          <p:cNvPr id="4" name="Footer Placeholder 3">
            <a:extLst>
              <a:ext uri="{FF2B5EF4-FFF2-40B4-BE49-F238E27FC236}">
                <a16:creationId xmlns:a16="http://schemas.microsoft.com/office/drawing/2014/main" id="{6F73A450-FF4E-AF04-3771-9EEFA8EBB0F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EE71264B-8810-D141-813E-B5D5568DA937}"/>
              </a:ext>
            </a:extLst>
          </p:cNvPr>
          <p:cNvSpPr>
            <a:spLocks noGrp="1" noChangeArrowheads="1"/>
          </p:cNvSpPr>
          <p:nvPr>
            <p:ph type="title"/>
          </p:nvPr>
        </p:nvSpPr>
        <p:spPr>
          <a:xfrm>
            <a:off x="241300" y="365125"/>
            <a:ext cx="8637588" cy="644525"/>
          </a:xfrm>
        </p:spPr>
        <p:txBody>
          <a:bodyPr/>
          <a:lstStyle/>
          <a:p>
            <a:pPr eaLnBrk="1" hangingPunct="1"/>
            <a:r>
              <a:rPr lang="en-US" altLang="en-US"/>
              <a:t>Analytics</a:t>
            </a:r>
          </a:p>
        </p:txBody>
      </p:sp>
      <p:sp>
        <p:nvSpPr>
          <p:cNvPr id="73733" name="Text Placeholder 4">
            <a:extLst>
              <a:ext uri="{FF2B5EF4-FFF2-40B4-BE49-F238E27FC236}">
                <a16:creationId xmlns:a16="http://schemas.microsoft.com/office/drawing/2014/main" id="{ADF8E24D-E8AD-2046-A4C0-1D8442E80BA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6/6</a:t>
            </a:r>
          </a:p>
        </p:txBody>
      </p:sp>
      <p:cxnSp>
        <p:nvCxnSpPr>
          <p:cNvPr id="16" name="Straight Connector 15">
            <a:extLst>
              <a:ext uri="{FF2B5EF4-FFF2-40B4-BE49-F238E27FC236}">
                <a16:creationId xmlns:a16="http://schemas.microsoft.com/office/drawing/2014/main" id="{694F6B7F-24BC-BB43-B6EE-DC94E7F494C4}"/>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3570B0-F2FF-6A4A-9015-375881D7FBE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117F66F-E8BB-AE40-AD6A-8E6AAEFD21BA}"/>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3" name="Graphic 8">
            <a:extLst>
              <a:ext uri="{FF2B5EF4-FFF2-40B4-BE49-F238E27FC236}">
                <a16:creationId xmlns:a16="http://schemas.microsoft.com/office/drawing/2014/main" id="{6ACDCFF9-D0E1-B740-BF9D-3F2DCB572BC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4922"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
            <a:extLst>
              <a:ext uri="{FF2B5EF4-FFF2-40B4-BE49-F238E27FC236}">
                <a16:creationId xmlns:a16="http://schemas.microsoft.com/office/drawing/2014/main" id="{1B6179EB-06FE-594D-8C45-2E6BD63A7B38}"/>
              </a:ext>
            </a:extLst>
          </p:cNvPr>
          <p:cNvSpPr txBox="1">
            <a:spLocks noChangeArrowheads="1"/>
          </p:cNvSpPr>
          <p:nvPr/>
        </p:nvSpPr>
        <p:spPr bwMode="auto">
          <a:xfrm>
            <a:off x="4489451"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Clean Rooms</a:t>
            </a:r>
          </a:p>
        </p:txBody>
      </p:sp>
      <p:pic>
        <p:nvPicPr>
          <p:cNvPr id="17" name="Graphic 16">
            <a:extLst>
              <a:ext uri="{FF2B5EF4-FFF2-40B4-BE49-F238E27FC236}">
                <a16:creationId xmlns:a16="http://schemas.microsoft.com/office/drawing/2014/main" id="{A57BCE42-7565-4541-9212-0B5C1F629F4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16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34">
            <a:extLst>
              <a:ext uri="{FF2B5EF4-FFF2-40B4-BE49-F238E27FC236}">
                <a16:creationId xmlns:a16="http://schemas.microsoft.com/office/drawing/2014/main" id="{E61E766C-2C65-964C-BF1A-91EBD3B205A9}"/>
              </a:ext>
            </a:extLst>
          </p:cNvPr>
          <p:cNvSpPr txBox="1">
            <a:spLocks noChangeArrowheads="1"/>
          </p:cNvSpPr>
          <p:nvPr/>
        </p:nvSpPr>
        <p:spPr bwMode="auto">
          <a:xfrm>
            <a:off x="2236329" y="1946275"/>
            <a:ext cx="22575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DataZone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2" name="TextBox 18">
            <a:extLst>
              <a:ext uri="{FF2B5EF4-FFF2-40B4-BE49-F238E27FC236}">
                <a16:creationId xmlns:a16="http://schemas.microsoft.com/office/drawing/2014/main" id="{9472CF72-4DE2-3249-328A-37C9E5BBFDFF}"/>
              </a:ext>
            </a:extLst>
          </p:cNvPr>
          <p:cNvSpPr txBox="1">
            <a:spLocks noChangeArrowheads="1"/>
          </p:cNvSpPr>
          <p:nvPr/>
        </p:nvSpPr>
        <p:spPr bwMode="auto">
          <a:xfrm>
            <a:off x="2684397" y="3317875"/>
            <a:ext cx="13858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Business data catalog</a:t>
            </a:r>
          </a:p>
        </p:txBody>
      </p:sp>
      <p:sp>
        <p:nvSpPr>
          <p:cNvPr id="3" name="TextBox 21">
            <a:extLst>
              <a:ext uri="{FF2B5EF4-FFF2-40B4-BE49-F238E27FC236}">
                <a16:creationId xmlns:a16="http://schemas.microsoft.com/office/drawing/2014/main" id="{0CB88875-B8F5-BB04-CA82-946CD5B486C0}"/>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Data portal</a:t>
            </a:r>
          </a:p>
        </p:txBody>
      </p:sp>
      <p:sp>
        <p:nvSpPr>
          <p:cNvPr id="4" name="TextBox 25">
            <a:extLst>
              <a:ext uri="{FF2B5EF4-FFF2-40B4-BE49-F238E27FC236}">
                <a16:creationId xmlns:a16="http://schemas.microsoft.com/office/drawing/2014/main" id="{5FB4E4B1-889D-34B8-D487-9FB4DB2CA68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projects</a:t>
            </a:r>
          </a:p>
        </p:txBody>
      </p:sp>
      <p:pic>
        <p:nvPicPr>
          <p:cNvPr id="5" name="Graphic 6">
            <a:extLst>
              <a:ext uri="{FF2B5EF4-FFF2-40B4-BE49-F238E27FC236}">
                <a16:creationId xmlns:a16="http://schemas.microsoft.com/office/drawing/2014/main" id="{7426FF6A-DA55-B243-790E-E7546CC7FE2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46426" y="27924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8">
            <a:extLst>
              <a:ext uri="{FF2B5EF4-FFF2-40B4-BE49-F238E27FC236}">
                <a16:creationId xmlns:a16="http://schemas.microsoft.com/office/drawing/2014/main" id="{537D845C-46B1-9742-6C0F-12E9B763D6C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3146426" y="38830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17">
            <a:extLst>
              <a:ext uri="{FF2B5EF4-FFF2-40B4-BE49-F238E27FC236}">
                <a16:creationId xmlns:a16="http://schemas.microsoft.com/office/drawing/2014/main" id="{7DEF0F9F-0455-2BE9-D6FA-4275BAD908A9}"/>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6426" y="49895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a:extLst>
              <a:ext uri="{FF2B5EF4-FFF2-40B4-BE49-F238E27FC236}">
                <a16:creationId xmlns:a16="http://schemas.microsoft.com/office/drawing/2014/main" id="{BA13C431-CD7D-4EAA-8602-9B72A5CD375C}"/>
              </a:ext>
            </a:extLst>
          </p:cNvPr>
          <p:cNvSpPr>
            <a:spLocks noGrp="1"/>
          </p:cNvSpPr>
          <p:nvPr>
            <p:ph type="sldNum" sz="quarter" idx="11"/>
          </p:nvPr>
        </p:nvSpPr>
        <p:spPr/>
        <p:txBody>
          <a:bodyPr/>
          <a:lstStyle/>
          <a:p>
            <a:fld id="{EB4B8DE2-A4E8-46E4-8BBF-D75455EFF32C}" type="slidenum">
              <a:rPr lang="en-US" smtClean="0"/>
              <a:pPr/>
              <a:t>38</a:t>
            </a:fld>
            <a:endParaRPr lang="en-US"/>
          </a:p>
        </p:txBody>
      </p:sp>
      <p:sp>
        <p:nvSpPr>
          <p:cNvPr id="10" name="Footer Placeholder 9">
            <a:extLst>
              <a:ext uri="{FF2B5EF4-FFF2-40B4-BE49-F238E27FC236}">
                <a16:creationId xmlns:a16="http://schemas.microsoft.com/office/drawing/2014/main" id="{1EEB1D28-ED7E-E854-96B8-A7B56DAF863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8" name="Graphic 14">
            <a:extLst>
              <a:ext uri="{FF2B5EF4-FFF2-40B4-BE49-F238E27FC236}">
                <a16:creationId xmlns:a16="http://schemas.microsoft.com/office/drawing/2014/main" id="{22D5470F-F4C0-4130-F565-FA42BC6B1999}"/>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53210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7">
            <a:extLst>
              <a:ext uri="{FF2B5EF4-FFF2-40B4-BE49-F238E27FC236}">
                <a16:creationId xmlns:a16="http://schemas.microsoft.com/office/drawing/2014/main" id="{2B3CE5CB-7D8B-843B-2405-E11D20CD18C7}"/>
              </a:ext>
            </a:extLst>
          </p:cNvPr>
          <p:cNvSpPr txBox="1">
            <a:spLocks noChangeArrowheads="1"/>
          </p:cNvSpPr>
          <p:nvPr/>
        </p:nvSpPr>
        <p:spPr bwMode="auto">
          <a:xfrm>
            <a:off x="6764595"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Athena</a:t>
            </a:r>
          </a:p>
        </p:txBody>
      </p:sp>
      <p:sp>
        <p:nvSpPr>
          <p:cNvPr id="12" name="TextBox 24">
            <a:extLst>
              <a:ext uri="{FF2B5EF4-FFF2-40B4-BE49-F238E27FC236}">
                <a16:creationId xmlns:a16="http://schemas.microsoft.com/office/drawing/2014/main" id="{29B995B5-167C-423D-2F67-2F8BD0EE0421}"/>
              </a:ext>
            </a:extLst>
          </p:cNvPr>
          <p:cNvSpPr txBox="1">
            <a:spLocks noChangeArrowheads="1"/>
          </p:cNvSpPr>
          <p:nvPr/>
        </p:nvSpPr>
        <p:spPr bwMode="auto">
          <a:xfrm>
            <a:off x="7395816" y="3324225"/>
            <a:ext cx="10278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source connectors</a:t>
            </a:r>
          </a:p>
        </p:txBody>
      </p:sp>
      <p:pic>
        <p:nvPicPr>
          <p:cNvPr id="15" name="Graphic 14">
            <a:extLst>
              <a:ext uri="{FF2B5EF4-FFF2-40B4-BE49-F238E27FC236}">
                <a16:creationId xmlns:a16="http://schemas.microsoft.com/office/drawing/2014/main" id="{13E6A8A2-4D4C-44FD-E2A1-B436900023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681119" y="2809101"/>
            <a:ext cx="457200" cy="457200"/>
          </a:xfrm>
          <a:prstGeom prst="rect">
            <a:avLst/>
          </a:prstGeom>
        </p:spPr>
      </p:pic>
    </p:spTree>
    <p:extLst>
      <p:ext uri="{BB962C8B-B14F-4D97-AF65-F5344CB8AC3E}">
        <p14:creationId xmlns:p14="http://schemas.microsoft.com/office/powerpoint/2010/main" val="1393821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Graphic 7">
            <a:extLst>
              <a:ext uri="{FF2B5EF4-FFF2-40B4-BE49-F238E27FC236}">
                <a16:creationId xmlns:a16="http://schemas.microsoft.com/office/drawing/2014/main" id="{A9D9EAA1-56DB-D142-B082-6219136616E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9D3B606B-FBB5-3554-082F-029D91B26924}"/>
              </a:ext>
            </a:extLst>
          </p:cNvPr>
          <p:cNvSpPr>
            <a:spLocks noGrp="1"/>
          </p:cNvSpPr>
          <p:nvPr>
            <p:ph type="sldNum" sz="quarter" idx="10"/>
          </p:nvPr>
        </p:nvSpPr>
        <p:spPr/>
        <p:txBody>
          <a:bodyPr/>
          <a:lstStyle/>
          <a:p>
            <a:fld id="{EB4B8DE2-A4E8-46E4-8BBF-D75455EFF32C}" type="slidenum">
              <a:rPr lang="en-US" smtClean="0"/>
              <a:pPr/>
              <a:t>39</a:t>
            </a:fld>
            <a:endParaRPr lang="en-US"/>
          </a:p>
        </p:txBody>
      </p:sp>
      <p:sp>
        <p:nvSpPr>
          <p:cNvPr id="74754" name="Title 1">
            <a:extLst>
              <a:ext uri="{FF2B5EF4-FFF2-40B4-BE49-F238E27FC236}">
                <a16:creationId xmlns:a16="http://schemas.microsoft.com/office/drawing/2014/main" id="{78BFBAD3-D6E4-CC4D-8A53-3855853F811F}"/>
              </a:ext>
            </a:extLst>
          </p:cNvPr>
          <p:cNvSpPr>
            <a:spLocks noGrp="1" noChangeArrowheads="1"/>
          </p:cNvSpPr>
          <p:nvPr>
            <p:ph type="ctrTitle"/>
          </p:nvPr>
        </p:nvSpPr>
        <p:spPr/>
        <p:txBody>
          <a:bodyPr/>
          <a:lstStyle/>
          <a:p>
            <a:r>
              <a:rPr lang="en-US" altLang="en-US"/>
              <a:t>Application</a:t>
            </a:r>
            <a:br>
              <a:rPr lang="en-US" altLang="en-US"/>
            </a:br>
            <a:r>
              <a:rPr lang="en-US" altLang="en-US"/>
              <a:t>Integration</a:t>
            </a:r>
          </a:p>
        </p:txBody>
      </p:sp>
      <p:sp>
        <p:nvSpPr>
          <p:cNvPr id="74757" name="Title 3">
            <a:extLst>
              <a:ext uri="{FF2B5EF4-FFF2-40B4-BE49-F238E27FC236}">
                <a16:creationId xmlns:a16="http://schemas.microsoft.com/office/drawing/2014/main" id="{656E2D6E-A8A6-924A-8F53-2765D2B8C03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0698CEFA-0BD8-93F4-72E3-9F447D81519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981338B2-5259-97B4-FCD7-29D8C52238FB}"/>
              </a:ext>
            </a:extLst>
          </p:cNvPr>
          <p:cNvSpPr>
            <a:spLocks noGrp="1"/>
          </p:cNvSpPr>
          <p:nvPr>
            <p:ph type="title"/>
          </p:nvPr>
        </p:nvSpPr>
        <p:spPr/>
        <p:txBody>
          <a:bodyPr/>
          <a:lstStyle/>
          <a:p>
            <a:r>
              <a:rPr lang="en-US" altLang="en-US" dirty="0"/>
              <a:t>Release </a:t>
            </a:r>
            <a:r>
              <a:rPr lang="en-US" dirty="0"/>
              <a:t>16-2023.04.28</a:t>
            </a:r>
            <a:r>
              <a:rPr lang="en-US" altLang="en-US" dirty="0"/>
              <a:t>: Questions you might have</a:t>
            </a:r>
            <a:endParaRPr lang="en-US" dirty="0"/>
          </a:p>
        </p:txBody>
      </p:sp>
      <p:sp>
        <p:nvSpPr>
          <p:cNvPr id="15" name="Text Placeholder 14">
            <a:extLst>
              <a:ext uri="{FF2B5EF4-FFF2-40B4-BE49-F238E27FC236}">
                <a16:creationId xmlns:a16="http://schemas.microsoft.com/office/drawing/2014/main" id="{1DE6A462-9F20-0EA1-69E1-CAA8C956B8BB}"/>
              </a:ext>
            </a:extLst>
          </p:cNvPr>
          <p:cNvSpPr>
            <a:spLocks noGrp="1"/>
          </p:cNvSpPr>
          <p:nvPr>
            <p:ph type="body" sz="quarter" idx="15"/>
          </p:nvPr>
        </p:nvSpPr>
        <p:spPr>
          <a:xfrm>
            <a:off x="241300" y="2273300"/>
            <a:ext cx="5534467" cy="3584575"/>
          </a:xfrm>
        </p:spPr>
        <p:txBody>
          <a:bodyPr/>
          <a:lstStyle/>
          <a:p>
            <a:r>
              <a:rPr lang="en-US" sz="1400" b="1" dirty="0"/>
              <a:t>Why are there new colors?</a:t>
            </a:r>
          </a:p>
          <a:p>
            <a:r>
              <a:rPr lang="en-US" sz="1400" dirty="0"/>
              <a:t>The AWS Brand Team has introduced a new color palette, and we have applied it to our categories to meet accessibility standards.</a:t>
            </a:r>
          </a:p>
          <a:p>
            <a:r>
              <a:rPr lang="en-US" sz="1400" b="1" dirty="0"/>
              <a:t>What happened to the blue category color?</a:t>
            </a:r>
          </a:p>
          <a:p>
            <a:r>
              <a:rPr lang="en-US" sz="1400" dirty="0"/>
              <a:t>We are deprecating the blue to reduce the oversaturation on the AWS site. From now on, blue will only be used for UI purposes, such as text links.</a:t>
            </a:r>
          </a:p>
          <a:p>
            <a:r>
              <a:rPr lang="en-US" sz="1400" b="1" dirty="0"/>
              <a:t>What happened to all the EC2 instances?</a:t>
            </a:r>
          </a:p>
          <a:p>
            <a:r>
              <a:rPr lang="en-US" sz="1400" dirty="0"/>
              <a:t>Because the previous instance icons included the instance type </a:t>
            </a:r>
            <a:br>
              <a:rPr lang="en-US" sz="1400" dirty="0"/>
            </a:br>
            <a:r>
              <a:rPr lang="en-US" sz="1400" dirty="0"/>
              <a:t>as part of the image, they were neither accessible nor localizable. We now provide a single generic instance icon that contains no text. Use this icon for all instances, and specify the instance type in the label, as noted on slide 54.</a:t>
            </a:r>
          </a:p>
        </p:txBody>
      </p:sp>
      <p:sp>
        <p:nvSpPr>
          <p:cNvPr id="16" name="Text Placeholder 15">
            <a:extLst>
              <a:ext uri="{FF2B5EF4-FFF2-40B4-BE49-F238E27FC236}">
                <a16:creationId xmlns:a16="http://schemas.microsoft.com/office/drawing/2014/main" id="{46864A19-7B6C-266A-3513-F4915C87BAC7}"/>
              </a:ext>
            </a:extLst>
          </p:cNvPr>
          <p:cNvSpPr>
            <a:spLocks noGrp="1"/>
          </p:cNvSpPr>
          <p:nvPr>
            <p:ph type="body" sz="quarter" idx="16"/>
          </p:nvPr>
        </p:nvSpPr>
        <p:spPr/>
        <p:txBody>
          <a:bodyPr/>
          <a:lstStyle/>
          <a:p>
            <a:r>
              <a:rPr lang="en-US" sz="1400" b="1" dirty="0"/>
              <a:t>Are there different colors for light and dark backgrounds?</a:t>
            </a:r>
          </a:p>
          <a:p>
            <a:r>
              <a:rPr lang="en-US" sz="1400" dirty="0"/>
              <a:t>No, the new colors are accessible for both light and dark backgrounds, so you can use the same elements in either case.</a:t>
            </a:r>
          </a:p>
          <a:p>
            <a:r>
              <a:rPr lang="en-US" sz="1400" b="1" dirty="0"/>
              <a:t>What are we working on next?</a:t>
            </a:r>
          </a:p>
          <a:p>
            <a:r>
              <a:rPr lang="en-US" sz="1400" dirty="0"/>
              <a:t>We will continue to work on our accessibility goals by simplifying icons and removing icons with text baked in. This will be a project accomplished in phases. </a:t>
            </a:r>
          </a:p>
        </p:txBody>
      </p:sp>
      <p:sp>
        <p:nvSpPr>
          <p:cNvPr id="8" name="Slide Number Placeholder 7">
            <a:extLst>
              <a:ext uri="{FF2B5EF4-FFF2-40B4-BE49-F238E27FC236}">
                <a16:creationId xmlns:a16="http://schemas.microsoft.com/office/drawing/2014/main" id="{16491F29-6060-52F5-FD87-93BBCC659E8B}"/>
              </a:ext>
            </a:extLst>
          </p:cNvPr>
          <p:cNvSpPr>
            <a:spLocks noGrp="1"/>
          </p:cNvSpPr>
          <p:nvPr>
            <p:ph type="sldNum" sz="quarter" idx="13"/>
          </p:nvPr>
        </p:nvSpPr>
        <p:spPr/>
        <p:txBody>
          <a:bodyPr/>
          <a:lstStyle/>
          <a:p>
            <a:fld id="{EB4B8DE2-A4E8-46E4-8BBF-D75455EFF32C}" type="slidenum">
              <a:rPr lang="en-US" smtClean="0"/>
              <a:pPr/>
              <a:t>4</a:t>
            </a:fld>
            <a:endParaRPr lang="en-US"/>
          </a:p>
        </p:txBody>
      </p:sp>
      <p:sp>
        <p:nvSpPr>
          <p:cNvPr id="7" name="Footer Placeholder 6">
            <a:extLst>
              <a:ext uri="{FF2B5EF4-FFF2-40B4-BE49-F238E27FC236}">
                <a16:creationId xmlns:a16="http://schemas.microsoft.com/office/drawing/2014/main" id="{6F4EB661-8EB9-99E2-B2F9-4065C42A59A6}"/>
              </a:ext>
            </a:extLst>
          </p:cNvPr>
          <p:cNvSpPr>
            <a:spLocks noGrp="1"/>
          </p:cNvSpPr>
          <p:nvPr>
            <p:ph type="ftr" sz="quarter" idx="17"/>
          </p:nvPr>
        </p:nvSpPr>
        <p:spPr/>
        <p:txBody>
          <a:bodyPr/>
          <a:lstStyle/>
          <a:p>
            <a:r>
              <a:rPr lang="en-US">
                <a:latin typeface="Arial" panose="020B0604020202020204" pitchFamily="34" charset="0"/>
                <a:cs typeface="Arial" panose="020B0604020202020204" pitchFamily="34" charset="0"/>
              </a:rPr>
              <a:t>© 2023, Amazon Web Services, Inc. or its affiliates.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2610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Graphic 32">
            <a:extLst>
              <a:ext uri="{FF2B5EF4-FFF2-40B4-BE49-F238E27FC236}">
                <a16:creationId xmlns:a16="http://schemas.microsoft.com/office/drawing/2014/main" id="{E3741765-A017-3D47-93D5-DA978D7C5D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8" name="Graphic 28">
            <a:extLst>
              <a:ext uri="{FF2B5EF4-FFF2-40B4-BE49-F238E27FC236}">
                <a16:creationId xmlns:a16="http://schemas.microsoft.com/office/drawing/2014/main" id="{AC2D3EB8-7EC7-1141-A200-4D979E2DE4B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79" name="Graphic 26">
            <a:extLst>
              <a:ext uri="{FF2B5EF4-FFF2-40B4-BE49-F238E27FC236}">
                <a16:creationId xmlns:a16="http://schemas.microsoft.com/office/drawing/2014/main" id="{187B6328-29CD-514D-8F9D-42D25257012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60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itle 1">
            <a:extLst>
              <a:ext uri="{FF2B5EF4-FFF2-40B4-BE49-F238E27FC236}">
                <a16:creationId xmlns:a16="http://schemas.microsoft.com/office/drawing/2014/main" id="{8255DE59-D383-D94F-B9BC-F2FB9FD96F04}"/>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5784" name="Text Placeholder 4">
            <a:extLst>
              <a:ext uri="{FF2B5EF4-FFF2-40B4-BE49-F238E27FC236}">
                <a16:creationId xmlns:a16="http://schemas.microsoft.com/office/drawing/2014/main" id="{F59B12CD-1781-5446-AEC8-C68D0952B22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75785" name="TextBox 9">
            <a:extLst>
              <a:ext uri="{FF2B5EF4-FFF2-40B4-BE49-F238E27FC236}">
                <a16:creationId xmlns:a16="http://schemas.microsoft.com/office/drawing/2014/main" id="{1D3673E6-2484-1D47-BA43-93D3869B8808}"/>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Notification Service (Amazon SNS)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87" name="TextBox 11">
            <a:extLst>
              <a:ext uri="{FF2B5EF4-FFF2-40B4-BE49-F238E27FC236}">
                <a16:creationId xmlns:a16="http://schemas.microsoft.com/office/drawing/2014/main" id="{B0C0180D-D147-D445-9DEB-CE3639F4007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Queue Service (Amazon SQS)</a:t>
            </a:r>
          </a:p>
        </p:txBody>
      </p:sp>
      <p:sp>
        <p:nvSpPr>
          <p:cNvPr id="75788" name="TextBox 12">
            <a:extLst>
              <a:ext uri="{FF2B5EF4-FFF2-40B4-BE49-F238E27FC236}">
                <a16:creationId xmlns:a16="http://schemas.microsoft.com/office/drawing/2014/main" id="{88241963-9530-B646-B6D3-642618AFD56B}"/>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MQ</a:t>
            </a:r>
          </a:p>
        </p:txBody>
      </p: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5791" name="TextBox 15">
            <a:extLst>
              <a:ext uri="{FF2B5EF4-FFF2-40B4-BE49-F238E27FC236}">
                <a16:creationId xmlns:a16="http://schemas.microsoft.com/office/drawing/2014/main" id="{F7D962A4-0C55-B74F-8359-63743FFB158D}"/>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AppSync</a:t>
            </a:r>
          </a:p>
        </p:txBody>
      </p:sp>
      <p:sp>
        <p:nvSpPr>
          <p:cNvPr id="75792" name="TextBox 18">
            <a:extLst>
              <a:ext uri="{FF2B5EF4-FFF2-40B4-BE49-F238E27FC236}">
                <a16:creationId xmlns:a16="http://schemas.microsoft.com/office/drawing/2014/main" id="{5C6FCEC4-6851-104E-A5AA-87736A0BA22D}"/>
              </a:ext>
            </a:extLst>
          </p:cNvPr>
          <p:cNvSpPr txBox="1">
            <a:spLocks noChangeArrowheads="1"/>
          </p:cNvSpPr>
          <p:nvPr/>
        </p:nvSpPr>
        <p:spPr bwMode="auto">
          <a:xfrm>
            <a:off x="2684397" y="33178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Email notification</a:t>
            </a:r>
          </a:p>
        </p:txBody>
      </p:sp>
      <p:sp>
        <p:nvSpPr>
          <p:cNvPr id="75793" name="TextBox 19">
            <a:extLst>
              <a:ext uri="{FF2B5EF4-FFF2-40B4-BE49-F238E27FC236}">
                <a16:creationId xmlns:a16="http://schemas.microsoft.com/office/drawing/2014/main" id="{649FE762-FF96-6249-B0DC-273668B0C774}"/>
              </a:ext>
            </a:extLst>
          </p:cNvPr>
          <p:cNvSpPr txBox="1">
            <a:spLocks noChangeArrowheads="1"/>
          </p:cNvSpPr>
          <p:nvPr/>
        </p:nvSpPr>
        <p:spPr bwMode="auto">
          <a:xfrm>
            <a:off x="4948895"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Message</a:t>
            </a:r>
          </a:p>
        </p:txBody>
      </p:sp>
      <p:sp>
        <p:nvSpPr>
          <p:cNvPr id="75794" name="TextBox 21">
            <a:extLst>
              <a:ext uri="{FF2B5EF4-FFF2-40B4-BE49-F238E27FC236}">
                <a16:creationId xmlns:a16="http://schemas.microsoft.com/office/drawing/2014/main" id="{3A1C2C21-1549-BE46-A037-6724DF6C0BAC}"/>
              </a:ext>
            </a:extLst>
          </p:cNvPr>
          <p:cNvSpPr txBox="1">
            <a:spLocks noChangeArrowheads="1"/>
          </p:cNvSpPr>
          <p:nvPr/>
        </p:nvSpPr>
        <p:spPr bwMode="auto">
          <a:xfrm>
            <a:off x="2684397" y="4384675"/>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HTTP notification</a:t>
            </a:r>
          </a:p>
        </p:txBody>
      </p:sp>
      <p:sp>
        <p:nvSpPr>
          <p:cNvPr id="75795" name="TextBox 22">
            <a:extLst>
              <a:ext uri="{FF2B5EF4-FFF2-40B4-BE49-F238E27FC236}">
                <a16:creationId xmlns:a16="http://schemas.microsoft.com/office/drawing/2014/main" id="{0F939E15-29F9-494D-95A1-2CD7E40FCFCB}"/>
              </a:ext>
            </a:extLst>
          </p:cNvPr>
          <p:cNvSpPr txBox="1">
            <a:spLocks noChangeArrowheads="1"/>
          </p:cNvSpPr>
          <p:nvPr/>
        </p:nvSpPr>
        <p:spPr bwMode="auto">
          <a:xfrm>
            <a:off x="4937783" y="4384675"/>
            <a:ext cx="13731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Queue</a:t>
            </a:r>
          </a:p>
        </p:txBody>
      </p:sp>
      <p:sp>
        <p:nvSpPr>
          <p:cNvPr id="75796" name="TextBox 25">
            <a:extLst>
              <a:ext uri="{FF2B5EF4-FFF2-40B4-BE49-F238E27FC236}">
                <a16:creationId xmlns:a16="http://schemas.microsoft.com/office/drawing/2014/main" id="{00018E57-CFAC-A445-BD29-4EEF93B8E37A}"/>
              </a:ext>
            </a:extLst>
          </p:cNvPr>
          <p:cNvSpPr txBox="1">
            <a:spLocks noChangeArrowheads="1"/>
          </p:cNvSpPr>
          <p:nvPr/>
        </p:nvSpPr>
        <p:spPr bwMode="auto">
          <a:xfrm>
            <a:off x="2684397" y="5462588"/>
            <a:ext cx="13858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Topic</a:t>
            </a:r>
          </a:p>
        </p:txBody>
      </p:sp>
      <p:sp>
        <p:nvSpPr>
          <p:cNvPr id="27" name="TextBox 19">
            <a:extLst>
              <a:ext uri="{FF2B5EF4-FFF2-40B4-BE49-F238E27FC236}">
                <a16:creationId xmlns:a16="http://schemas.microsoft.com/office/drawing/2014/main" id="{4072BBEA-E4DE-3448-A5B6-9CF50AC408E3}"/>
              </a:ext>
            </a:extLst>
          </p:cNvPr>
          <p:cNvSpPr txBox="1">
            <a:spLocks noChangeArrowheads="1"/>
          </p:cNvSpPr>
          <p:nvPr/>
        </p:nvSpPr>
        <p:spPr bwMode="auto">
          <a:xfrm>
            <a:off x="7245797" y="3317875"/>
            <a:ext cx="13722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Broker</a:t>
            </a:r>
          </a:p>
        </p:txBody>
      </p:sp>
      <p:pic>
        <p:nvPicPr>
          <p:cNvPr id="17" name="Graphic 16">
            <a:extLst>
              <a:ext uri="{FF2B5EF4-FFF2-40B4-BE49-F238E27FC236}">
                <a16:creationId xmlns:a16="http://schemas.microsoft.com/office/drawing/2014/main" id="{434C0D7A-0CD2-1BB5-6981-1454BF4BB5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02431" y="2792413"/>
            <a:ext cx="457200" cy="457200"/>
          </a:xfrm>
          <a:prstGeom prst="rect">
            <a:avLst/>
          </a:prstGeom>
        </p:spPr>
      </p:pic>
      <p:pic>
        <p:nvPicPr>
          <p:cNvPr id="18" name="Graphic 17">
            <a:extLst>
              <a:ext uri="{FF2B5EF4-FFF2-40B4-BE49-F238E27FC236}">
                <a16:creationId xmlns:a16="http://schemas.microsoft.com/office/drawing/2014/main" id="{8CE83EE0-3025-B5A3-A6CA-4EAF8ED56C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96483" y="3952875"/>
            <a:ext cx="457200" cy="457200"/>
          </a:xfrm>
          <a:prstGeom prst="rect">
            <a:avLst/>
          </a:prstGeom>
        </p:spPr>
      </p:pic>
      <p:pic>
        <p:nvPicPr>
          <p:cNvPr id="19" name="Graphic 18">
            <a:extLst>
              <a:ext uri="{FF2B5EF4-FFF2-40B4-BE49-F238E27FC236}">
                <a16:creationId xmlns:a16="http://schemas.microsoft.com/office/drawing/2014/main" id="{7B3325DD-E8A2-17AC-3836-92B4192D27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8294" y="2792413"/>
            <a:ext cx="457200" cy="457200"/>
          </a:xfrm>
          <a:prstGeom prst="rect">
            <a:avLst/>
          </a:prstGeom>
        </p:spPr>
      </p:pic>
      <p:pic>
        <p:nvPicPr>
          <p:cNvPr id="20" name="Graphic 19">
            <a:extLst>
              <a:ext uri="{FF2B5EF4-FFF2-40B4-BE49-F238E27FC236}">
                <a16:creationId xmlns:a16="http://schemas.microsoft.com/office/drawing/2014/main" id="{867B8D83-7764-55DC-FA3A-C22E338612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46426" y="4997451"/>
            <a:ext cx="457200" cy="457200"/>
          </a:xfrm>
          <a:prstGeom prst="rect">
            <a:avLst/>
          </a:prstGeom>
        </p:spPr>
      </p:pic>
      <p:pic>
        <p:nvPicPr>
          <p:cNvPr id="21" name="Graphic 20">
            <a:extLst>
              <a:ext uri="{FF2B5EF4-FFF2-40B4-BE49-F238E27FC236}">
                <a16:creationId xmlns:a16="http://schemas.microsoft.com/office/drawing/2014/main" id="{A01C044A-766F-C5F6-1832-0DFD56C0184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143580" y="3883025"/>
            <a:ext cx="457200" cy="457200"/>
          </a:xfrm>
          <a:prstGeom prst="rect">
            <a:avLst/>
          </a:prstGeom>
        </p:spPr>
      </p:pic>
      <p:pic>
        <p:nvPicPr>
          <p:cNvPr id="22" name="Graphic 21">
            <a:extLst>
              <a:ext uri="{FF2B5EF4-FFF2-40B4-BE49-F238E27FC236}">
                <a16:creationId xmlns:a16="http://schemas.microsoft.com/office/drawing/2014/main" id="{1F5A784F-0C56-C00B-661B-D09579BCE5A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38488" y="2792413"/>
            <a:ext cx="457200" cy="457200"/>
          </a:xfrm>
          <a:prstGeom prst="rect">
            <a:avLst/>
          </a:prstGeom>
        </p:spPr>
      </p:pic>
      <p:sp>
        <p:nvSpPr>
          <p:cNvPr id="3" name="Slide Number Placeholder 2">
            <a:extLst>
              <a:ext uri="{FF2B5EF4-FFF2-40B4-BE49-F238E27FC236}">
                <a16:creationId xmlns:a16="http://schemas.microsoft.com/office/drawing/2014/main" id="{5E0B4EF1-0C9C-73B8-F2FF-4E69B08C095A}"/>
              </a:ext>
            </a:extLst>
          </p:cNvPr>
          <p:cNvSpPr>
            <a:spLocks noGrp="1"/>
          </p:cNvSpPr>
          <p:nvPr>
            <p:ph type="sldNum" sz="quarter" idx="11"/>
          </p:nvPr>
        </p:nvSpPr>
        <p:spPr/>
        <p:txBody>
          <a:bodyPr/>
          <a:lstStyle/>
          <a:p>
            <a:fld id="{EB4B8DE2-A4E8-46E4-8BBF-D75455EFF32C}" type="slidenum">
              <a:rPr lang="en-US" smtClean="0"/>
              <a:pPr/>
              <a:t>40</a:t>
            </a:fld>
            <a:endParaRPr lang="en-US"/>
          </a:p>
        </p:txBody>
      </p:sp>
      <p:sp>
        <p:nvSpPr>
          <p:cNvPr id="4" name="Footer Placeholder 3">
            <a:extLst>
              <a:ext uri="{FF2B5EF4-FFF2-40B4-BE49-F238E27FC236}">
                <a16:creationId xmlns:a16="http://schemas.microsoft.com/office/drawing/2014/main" id="{50942F21-A4CF-9CF5-334E-192C8559C74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1" name="Graphic 7">
            <a:extLst>
              <a:ext uri="{FF2B5EF4-FFF2-40B4-BE49-F238E27FC236}">
                <a16:creationId xmlns:a16="http://schemas.microsoft.com/office/drawing/2014/main" id="{F1505F69-2723-1848-82BD-B3E4ED08FBF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Graphic 19">
            <a:extLst>
              <a:ext uri="{FF2B5EF4-FFF2-40B4-BE49-F238E27FC236}">
                <a16:creationId xmlns:a16="http://schemas.microsoft.com/office/drawing/2014/main" id="{820E96C4-59EB-2648-98B1-156ACC2C903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747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Graphic 17">
            <a:extLst>
              <a:ext uri="{FF2B5EF4-FFF2-40B4-BE49-F238E27FC236}">
                <a16:creationId xmlns:a16="http://schemas.microsoft.com/office/drawing/2014/main" id="{0653FD24-2B86-D54E-B72A-EDBDEF2955D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itle 1">
            <a:extLst>
              <a:ext uri="{FF2B5EF4-FFF2-40B4-BE49-F238E27FC236}">
                <a16:creationId xmlns:a16="http://schemas.microsoft.com/office/drawing/2014/main" id="{C904EB9B-BF88-2F4B-8532-07A943BC830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6808" name="Text Placeholder 4">
            <a:extLst>
              <a:ext uri="{FF2B5EF4-FFF2-40B4-BE49-F238E27FC236}">
                <a16:creationId xmlns:a16="http://schemas.microsoft.com/office/drawing/2014/main" id="{E0A4EC9B-BDC8-E94B-AF87-2B557FD9070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76809" name="TextBox 9">
            <a:extLst>
              <a:ext uri="{FF2B5EF4-FFF2-40B4-BE49-F238E27FC236}">
                <a16:creationId xmlns:a16="http://schemas.microsoft.com/office/drawing/2014/main" id="{C7A69B04-7558-2B41-ADF0-336B92A47345}"/>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Step Functions</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1" name="TextBox 11">
            <a:extLst>
              <a:ext uri="{FF2B5EF4-FFF2-40B4-BE49-F238E27FC236}">
                <a16:creationId xmlns:a16="http://schemas.microsoft.com/office/drawing/2014/main" id="{C9BB1F7E-248D-424E-8B74-0C0C9C2B1E04}"/>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EventBridge</a:t>
            </a:r>
          </a:p>
        </p:txBody>
      </p:sp>
      <p:sp>
        <p:nvSpPr>
          <p:cNvPr id="76812" name="TextBox 12">
            <a:extLst>
              <a:ext uri="{FF2B5EF4-FFF2-40B4-BE49-F238E27FC236}">
                <a16:creationId xmlns:a16="http://schemas.microsoft.com/office/drawing/2014/main" id="{2F8BFEAD-6AEE-E844-94F0-AC29A602102B}"/>
              </a:ext>
            </a:extLst>
          </p:cNvPr>
          <p:cNvSpPr txBox="1">
            <a:spLocks noChangeArrowheads="1"/>
          </p:cNvSpPr>
          <p:nvPr/>
        </p:nvSpPr>
        <p:spPr bwMode="auto">
          <a:xfrm>
            <a:off x="9047164"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Console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Mobile Application</a:t>
            </a:r>
          </a:p>
        </p:txBody>
      </p: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76816" name="TextBox 18">
            <a:extLst>
              <a:ext uri="{FF2B5EF4-FFF2-40B4-BE49-F238E27FC236}">
                <a16:creationId xmlns:a16="http://schemas.microsoft.com/office/drawing/2014/main" id="{1689ECB2-AFB1-AE4F-90AE-BED47FC68F77}"/>
              </a:ext>
            </a:extLst>
          </p:cNvPr>
          <p:cNvSpPr txBox="1">
            <a:spLocks noChangeArrowheads="1"/>
          </p:cNvSpPr>
          <p:nvPr/>
        </p:nvSpPr>
        <p:spPr bwMode="auto">
          <a:xfrm>
            <a:off x="4471988" y="3161504"/>
            <a:ext cx="1187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a:t>
            </a:r>
          </a:p>
        </p:txBody>
      </p:sp>
      <p:sp>
        <p:nvSpPr>
          <p:cNvPr id="76817" name="TextBox 20">
            <a:extLst>
              <a:ext uri="{FF2B5EF4-FFF2-40B4-BE49-F238E27FC236}">
                <a16:creationId xmlns:a16="http://schemas.microsoft.com/office/drawing/2014/main" id="{537BB5D2-A832-124D-8DE3-867065CCC18E}"/>
              </a:ext>
            </a:extLst>
          </p:cNvPr>
          <p:cNvSpPr txBox="1">
            <a:spLocks noChangeArrowheads="1"/>
          </p:cNvSpPr>
          <p:nvPr/>
        </p:nvSpPr>
        <p:spPr bwMode="auto">
          <a:xfrm>
            <a:off x="7858463" y="3161389"/>
            <a:ext cx="9064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Default</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 bus</a:t>
            </a:r>
          </a:p>
        </p:txBody>
      </p:sp>
      <p:sp>
        <p:nvSpPr>
          <p:cNvPr id="76818" name="TextBox 22">
            <a:extLst>
              <a:ext uri="{FF2B5EF4-FFF2-40B4-BE49-F238E27FC236}">
                <a16:creationId xmlns:a16="http://schemas.microsoft.com/office/drawing/2014/main" id="{C9900E2D-20EE-9142-A643-369300A38B35}"/>
              </a:ext>
            </a:extLst>
          </p:cNvPr>
          <p:cNvSpPr txBox="1">
            <a:spLocks noChangeArrowheads="1"/>
          </p:cNvSpPr>
          <p:nvPr/>
        </p:nvSpPr>
        <p:spPr bwMode="auto">
          <a:xfrm>
            <a:off x="4609735" y="4246854"/>
            <a:ext cx="910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Custom</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 bus</a:t>
            </a:r>
          </a:p>
        </p:txBody>
      </p:sp>
      <p:sp>
        <p:nvSpPr>
          <p:cNvPr id="76819" name="TextBox 23">
            <a:extLst>
              <a:ext uri="{FF2B5EF4-FFF2-40B4-BE49-F238E27FC236}">
                <a16:creationId xmlns:a16="http://schemas.microsoft.com/office/drawing/2014/main" id="{3AB3C0D7-4B98-9D4A-9F8A-817B2F586A59}"/>
              </a:ext>
            </a:extLst>
          </p:cNvPr>
          <p:cNvSpPr txBox="1">
            <a:spLocks noChangeArrowheads="1"/>
          </p:cNvSpPr>
          <p:nvPr/>
        </p:nvSpPr>
        <p:spPr bwMode="auto">
          <a:xfrm>
            <a:off x="6803123" y="3164039"/>
            <a:ext cx="8843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SaaS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event bus</a:t>
            </a:r>
          </a:p>
        </p:txBody>
      </p:sp>
      <p:sp>
        <p:nvSpPr>
          <p:cNvPr id="76825" name="TextBox 26">
            <a:extLst>
              <a:ext uri="{FF2B5EF4-FFF2-40B4-BE49-F238E27FC236}">
                <a16:creationId xmlns:a16="http://schemas.microsoft.com/office/drawing/2014/main" id="{FF55C252-5048-E646-BC45-5219099A4101}"/>
              </a:ext>
            </a:extLst>
          </p:cNvPr>
          <p:cNvSpPr txBox="1">
            <a:spLocks noChangeArrowheads="1"/>
          </p:cNvSpPr>
          <p:nvPr/>
        </p:nvSpPr>
        <p:spPr bwMode="auto">
          <a:xfrm>
            <a:off x="5760908" y="3170915"/>
            <a:ext cx="8110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Rule</a:t>
            </a:r>
          </a:p>
        </p:txBody>
      </p:sp>
      <p:sp>
        <p:nvSpPr>
          <p:cNvPr id="28" name="TextBox 26">
            <a:extLst>
              <a:ext uri="{FF2B5EF4-FFF2-40B4-BE49-F238E27FC236}">
                <a16:creationId xmlns:a16="http://schemas.microsoft.com/office/drawing/2014/main" id="{B77E9C19-D81A-0846-91A5-F112F4404CFB}"/>
              </a:ext>
            </a:extLst>
          </p:cNvPr>
          <p:cNvSpPr txBox="1">
            <a:spLocks noChangeArrowheads="1"/>
          </p:cNvSpPr>
          <p:nvPr/>
        </p:nvSpPr>
        <p:spPr bwMode="auto">
          <a:xfrm>
            <a:off x="5727785" y="4246854"/>
            <a:ext cx="8843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Schema</a:t>
            </a:r>
          </a:p>
        </p:txBody>
      </p:sp>
      <p:sp>
        <p:nvSpPr>
          <p:cNvPr id="30" name="TextBox 26">
            <a:extLst>
              <a:ext uri="{FF2B5EF4-FFF2-40B4-BE49-F238E27FC236}">
                <a16:creationId xmlns:a16="http://schemas.microsoft.com/office/drawing/2014/main" id="{7173D0A6-5845-AA4D-BD45-B49EF48A38A6}"/>
              </a:ext>
            </a:extLst>
          </p:cNvPr>
          <p:cNvSpPr txBox="1">
            <a:spLocks noChangeArrowheads="1"/>
          </p:cNvSpPr>
          <p:nvPr/>
        </p:nvSpPr>
        <p:spPr bwMode="auto">
          <a:xfrm>
            <a:off x="6777037" y="4250895"/>
            <a:ext cx="914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Schema registry</a:t>
            </a:r>
          </a:p>
        </p:txBody>
      </p:sp>
      <p:sp>
        <p:nvSpPr>
          <p:cNvPr id="3" name="TextBox 26">
            <a:extLst>
              <a:ext uri="{FF2B5EF4-FFF2-40B4-BE49-F238E27FC236}">
                <a16:creationId xmlns:a16="http://schemas.microsoft.com/office/drawing/2014/main" id="{B3678C14-417D-B9BA-6436-C0B9149DEB9F}"/>
              </a:ext>
            </a:extLst>
          </p:cNvPr>
          <p:cNvSpPr txBox="1">
            <a:spLocks noChangeArrowheads="1"/>
          </p:cNvSpPr>
          <p:nvPr/>
        </p:nvSpPr>
        <p:spPr bwMode="auto">
          <a:xfrm>
            <a:off x="7873595" y="4250895"/>
            <a:ext cx="91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Scheduler</a:t>
            </a:r>
          </a:p>
        </p:txBody>
      </p:sp>
      <p:sp>
        <p:nvSpPr>
          <p:cNvPr id="4" name="TextBox 22">
            <a:extLst>
              <a:ext uri="{FF2B5EF4-FFF2-40B4-BE49-F238E27FC236}">
                <a16:creationId xmlns:a16="http://schemas.microsoft.com/office/drawing/2014/main" id="{5506A7D9-20AB-59A3-42E1-6F7FA2F7D2C4}"/>
              </a:ext>
            </a:extLst>
          </p:cNvPr>
          <p:cNvSpPr txBox="1">
            <a:spLocks noChangeArrowheads="1"/>
          </p:cNvSpPr>
          <p:nvPr/>
        </p:nvSpPr>
        <p:spPr bwMode="auto">
          <a:xfrm>
            <a:off x="4609735" y="5382264"/>
            <a:ext cx="9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Pipes</a:t>
            </a:r>
          </a:p>
        </p:txBody>
      </p:sp>
      <p:pic>
        <p:nvPicPr>
          <p:cNvPr id="26" name="Graphic 25">
            <a:extLst>
              <a:ext uri="{FF2B5EF4-FFF2-40B4-BE49-F238E27FC236}">
                <a16:creationId xmlns:a16="http://schemas.microsoft.com/office/drawing/2014/main" id="{9912B49F-2A74-AB20-7E72-8128FCA4FA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98930" y="3787298"/>
            <a:ext cx="457200" cy="457200"/>
          </a:xfrm>
          <a:prstGeom prst="rect">
            <a:avLst/>
          </a:prstGeom>
        </p:spPr>
      </p:pic>
      <p:pic>
        <p:nvPicPr>
          <p:cNvPr id="31" name="Graphic 30">
            <a:extLst>
              <a:ext uri="{FF2B5EF4-FFF2-40B4-BE49-F238E27FC236}">
                <a16:creationId xmlns:a16="http://schemas.microsoft.com/office/drawing/2014/main" id="{6731B5B5-CBFA-C6DF-A347-F3EEF12C80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4257" y="4925064"/>
            <a:ext cx="457200" cy="457200"/>
          </a:xfrm>
          <a:prstGeom prst="rect">
            <a:avLst/>
          </a:prstGeom>
        </p:spPr>
      </p:pic>
      <p:pic>
        <p:nvPicPr>
          <p:cNvPr id="32" name="Graphic 31">
            <a:extLst>
              <a:ext uri="{FF2B5EF4-FFF2-40B4-BE49-F238E27FC236}">
                <a16:creationId xmlns:a16="http://schemas.microsoft.com/office/drawing/2014/main" id="{2FAEE8CE-F6FF-3915-ED0C-425199A4D80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16696" y="3801698"/>
            <a:ext cx="457200" cy="457200"/>
          </a:xfrm>
          <a:prstGeom prst="rect">
            <a:avLst/>
          </a:prstGeom>
        </p:spPr>
      </p:pic>
      <p:pic>
        <p:nvPicPr>
          <p:cNvPr id="33" name="Graphic 32">
            <a:extLst>
              <a:ext uri="{FF2B5EF4-FFF2-40B4-BE49-F238E27FC236}">
                <a16:creationId xmlns:a16="http://schemas.microsoft.com/office/drawing/2014/main" id="{531F3F9D-7623-D76C-8A76-7189A98067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3685" y="3783141"/>
            <a:ext cx="457200" cy="457200"/>
          </a:xfrm>
          <a:prstGeom prst="rect">
            <a:avLst/>
          </a:prstGeom>
        </p:spPr>
      </p:pic>
      <p:pic>
        <p:nvPicPr>
          <p:cNvPr id="34" name="Graphic 33">
            <a:extLst>
              <a:ext uri="{FF2B5EF4-FFF2-40B4-BE49-F238E27FC236}">
                <a16:creationId xmlns:a16="http://schemas.microsoft.com/office/drawing/2014/main" id="{54F7B01B-E66C-96C8-32DF-EF7894A7615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954175" y="2697871"/>
            <a:ext cx="457200" cy="457200"/>
          </a:xfrm>
          <a:prstGeom prst="rect">
            <a:avLst/>
          </a:prstGeom>
        </p:spPr>
      </p:pic>
      <p:pic>
        <p:nvPicPr>
          <p:cNvPr id="35" name="Graphic 34">
            <a:extLst>
              <a:ext uri="{FF2B5EF4-FFF2-40B4-BE49-F238E27FC236}">
                <a16:creationId xmlns:a16="http://schemas.microsoft.com/office/drawing/2014/main" id="{0A58FCF6-9FA7-F797-41F0-8BA0491A87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79217" y="2696205"/>
            <a:ext cx="457200" cy="457200"/>
          </a:xfrm>
          <a:prstGeom prst="rect">
            <a:avLst/>
          </a:prstGeom>
        </p:spPr>
      </p:pic>
      <p:pic>
        <p:nvPicPr>
          <p:cNvPr id="36" name="Graphic 35">
            <a:extLst>
              <a:ext uri="{FF2B5EF4-FFF2-40B4-BE49-F238E27FC236}">
                <a16:creationId xmlns:a16="http://schemas.microsoft.com/office/drawing/2014/main" id="{7F3D5A48-C289-B6F8-3A4E-A70964B6D7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847713" y="3793072"/>
            <a:ext cx="457200" cy="457200"/>
          </a:xfrm>
          <a:prstGeom prst="rect">
            <a:avLst/>
          </a:prstGeom>
        </p:spPr>
      </p:pic>
      <p:pic>
        <p:nvPicPr>
          <p:cNvPr id="37" name="Graphic 36">
            <a:extLst>
              <a:ext uri="{FF2B5EF4-FFF2-40B4-BE49-F238E27FC236}">
                <a16:creationId xmlns:a16="http://schemas.microsoft.com/office/drawing/2014/main" id="{5748FA8F-BFDB-CAE8-8512-23F17235ABC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016696" y="2713715"/>
            <a:ext cx="457200" cy="457200"/>
          </a:xfrm>
          <a:prstGeom prst="rect">
            <a:avLst/>
          </a:prstGeom>
        </p:spPr>
      </p:pic>
      <p:pic>
        <p:nvPicPr>
          <p:cNvPr id="38" name="Graphic 37">
            <a:extLst>
              <a:ext uri="{FF2B5EF4-FFF2-40B4-BE49-F238E27FC236}">
                <a16:creationId xmlns:a16="http://schemas.microsoft.com/office/drawing/2014/main" id="{85527B47-C93F-5B29-EB58-383BD535990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846891" y="2702699"/>
            <a:ext cx="457200" cy="457200"/>
          </a:xfrm>
          <a:prstGeom prst="rect">
            <a:avLst/>
          </a:prstGeom>
        </p:spPr>
      </p:pic>
      <p:sp>
        <p:nvSpPr>
          <p:cNvPr id="5" name="Slide Number Placeholder 4">
            <a:extLst>
              <a:ext uri="{FF2B5EF4-FFF2-40B4-BE49-F238E27FC236}">
                <a16:creationId xmlns:a16="http://schemas.microsoft.com/office/drawing/2014/main" id="{C1968BDD-5E5F-3DFA-EDE8-EA7EB9F32F47}"/>
              </a:ext>
            </a:extLst>
          </p:cNvPr>
          <p:cNvSpPr>
            <a:spLocks noGrp="1"/>
          </p:cNvSpPr>
          <p:nvPr>
            <p:ph type="sldNum" sz="quarter" idx="11"/>
          </p:nvPr>
        </p:nvSpPr>
        <p:spPr/>
        <p:txBody>
          <a:bodyPr/>
          <a:lstStyle/>
          <a:p>
            <a:fld id="{EB4B8DE2-A4E8-46E4-8BBF-D75455EFF32C}" type="slidenum">
              <a:rPr lang="en-US" smtClean="0"/>
              <a:pPr/>
              <a:t>41</a:t>
            </a:fld>
            <a:endParaRPr lang="en-US"/>
          </a:p>
        </p:txBody>
      </p:sp>
      <p:sp>
        <p:nvSpPr>
          <p:cNvPr id="6" name="Footer Placeholder 5">
            <a:extLst>
              <a:ext uri="{FF2B5EF4-FFF2-40B4-BE49-F238E27FC236}">
                <a16:creationId xmlns:a16="http://schemas.microsoft.com/office/drawing/2014/main" id="{7C348056-D194-351B-B78C-A9F5858E178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Graphic 17">
            <a:extLst>
              <a:ext uri="{FF2B5EF4-FFF2-40B4-BE49-F238E27FC236}">
                <a16:creationId xmlns:a16="http://schemas.microsoft.com/office/drawing/2014/main" id="{1A9D1141-C36C-B242-8614-7435D48EE97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6" name="Title 1">
            <a:extLst>
              <a:ext uri="{FF2B5EF4-FFF2-40B4-BE49-F238E27FC236}">
                <a16:creationId xmlns:a16="http://schemas.microsoft.com/office/drawing/2014/main" id="{E5687571-1D8F-954D-90FC-78669FA5C89D}"/>
              </a:ext>
            </a:extLst>
          </p:cNvPr>
          <p:cNvSpPr>
            <a:spLocks noGrp="1" noChangeArrowheads="1"/>
          </p:cNvSpPr>
          <p:nvPr>
            <p:ph type="title"/>
          </p:nvPr>
        </p:nvSpPr>
        <p:spPr>
          <a:xfrm>
            <a:off x="241300" y="365125"/>
            <a:ext cx="8637588" cy="644525"/>
          </a:xfrm>
        </p:spPr>
        <p:txBody>
          <a:bodyPr/>
          <a:lstStyle/>
          <a:p>
            <a:pPr eaLnBrk="1" hangingPunct="1"/>
            <a:r>
              <a:rPr lang="en-US" altLang="en-US"/>
              <a:t>Application Integration</a:t>
            </a:r>
          </a:p>
        </p:txBody>
      </p:sp>
      <p:sp>
        <p:nvSpPr>
          <p:cNvPr id="77829" name="Text Placeholder 4">
            <a:extLst>
              <a:ext uri="{FF2B5EF4-FFF2-40B4-BE49-F238E27FC236}">
                <a16:creationId xmlns:a16="http://schemas.microsoft.com/office/drawing/2014/main" id="{099AA42F-4723-9B4B-BC79-4BAA3ED55C8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77830" name="TextBox 9">
            <a:extLst>
              <a:ext uri="{FF2B5EF4-FFF2-40B4-BE49-F238E27FC236}">
                <a16:creationId xmlns:a16="http://schemas.microsoft.com/office/drawing/2014/main" id="{2A6E8634-B5F9-4B4A-B592-5A631C1C0F7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AppFlow</a:t>
            </a:r>
          </a:p>
        </p:txBody>
      </p:sp>
      <p:cxnSp>
        <p:nvCxnSpPr>
          <p:cNvPr id="11" name="Straight Connector 10">
            <a:extLst>
              <a:ext uri="{FF2B5EF4-FFF2-40B4-BE49-F238E27FC236}">
                <a16:creationId xmlns:a16="http://schemas.microsoft.com/office/drawing/2014/main" id="{8FA3FBF9-0F7A-5242-9C11-DBE20032499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7A86D8-5DEC-4F49-8588-2D357E32D12B}"/>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8FB0D0C-05C4-704A-A303-729B26E80A7C}"/>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3" name="TextBox 11">
            <a:extLst>
              <a:ext uri="{FF2B5EF4-FFF2-40B4-BE49-F238E27FC236}">
                <a16:creationId xmlns:a16="http://schemas.microsoft.com/office/drawing/2014/main" id="{29703434-C91B-5F42-BD5A-2F0F5AFDD6D1}"/>
              </a:ext>
            </a:extLst>
          </p:cNvPr>
          <p:cNvSpPr txBox="1">
            <a:spLocks noChangeArrowheads="1"/>
          </p:cNvSpPr>
          <p:nvPr/>
        </p:nvSpPr>
        <p:spPr bwMode="auto">
          <a:xfrm>
            <a:off x="4483101" y="1946275"/>
            <a:ext cx="22844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Workflows for Apache Airflow</a:t>
            </a:r>
          </a:p>
        </p:txBody>
      </p:sp>
      <p:pic>
        <p:nvPicPr>
          <p:cNvPr id="16" name="Graphic 15">
            <a:extLst>
              <a:ext uri="{FF2B5EF4-FFF2-40B4-BE49-F238E27FC236}">
                <a16:creationId xmlns:a16="http://schemas.microsoft.com/office/drawing/2014/main" id="{D088A321-EF04-9B41-B1E4-AF66D4EBAA4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3512" y="1181100"/>
            <a:ext cx="762000" cy="762000"/>
          </a:xfrm>
          <a:prstGeom prst="rect">
            <a:avLst/>
          </a:prstGeom>
        </p:spPr>
      </p:pic>
      <p:pic>
        <p:nvPicPr>
          <p:cNvPr id="17" name="Graphic 17">
            <a:extLst>
              <a:ext uri="{FF2B5EF4-FFF2-40B4-BE49-F238E27FC236}">
                <a16:creationId xmlns:a16="http://schemas.microsoft.com/office/drawing/2014/main" id="{847A7472-D977-624B-9A30-47A44C4FD42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792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004BE815-88F2-474B-8554-6940E19F35A1}"/>
              </a:ext>
            </a:extLst>
          </p:cNvPr>
          <p:cNvSpPr txBox="1">
            <a:spLocks noChangeArrowheads="1"/>
          </p:cNvSpPr>
          <p:nvPr/>
        </p:nvSpPr>
        <p:spPr bwMode="auto">
          <a:xfrm>
            <a:off x="6789734"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API Gateway</a:t>
            </a:r>
          </a:p>
        </p:txBody>
      </p:sp>
      <p:sp>
        <p:nvSpPr>
          <p:cNvPr id="19" name="TextBox 16">
            <a:extLst>
              <a:ext uri="{FF2B5EF4-FFF2-40B4-BE49-F238E27FC236}">
                <a16:creationId xmlns:a16="http://schemas.microsoft.com/office/drawing/2014/main" id="{099D59F3-19A5-4E47-9AA1-612D0AD90909}"/>
              </a:ext>
            </a:extLst>
          </p:cNvPr>
          <p:cNvSpPr txBox="1">
            <a:spLocks noChangeArrowheads="1"/>
          </p:cNvSpPr>
          <p:nvPr/>
        </p:nvSpPr>
        <p:spPr bwMode="auto">
          <a:xfrm>
            <a:off x="7170658" y="3260725"/>
            <a:ext cx="14687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Endpoint</a:t>
            </a:r>
          </a:p>
        </p:txBody>
      </p:sp>
      <p:pic>
        <p:nvPicPr>
          <p:cNvPr id="20" name="Graphic 6">
            <a:extLst>
              <a:ext uri="{FF2B5EF4-FFF2-40B4-BE49-F238E27FC236}">
                <a16:creationId xmlns:a16="http://schemas.microsoft.com/office/drawing/2014/main" id="{FD960BCD-0D1F-914A-B9E9-229CD74E312A}"/>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666034"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Graphic 21">
            <a:extLst>
              <a:ext uri="{FF2B5EF4-FFF2-40B4-BE49-F238E27FC236}">
                <a16:creationId xmlns:a16="http://schemas.microsoft.com/office/drawing/2014/main" id="{8E453937-0F9E-A855-1661-1C00BBAC0191}"/>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8688"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D68E6036-2DC6-5FF5-E354-F3DCB357585A}"/>
              </a:ext>
            </a:extLst>
          </p:cNvPr>
          <p:cNvSpPr txBox="1">
            <a:spLocks noChangeArrowheads="1"/>
          </p:cNvSpPr>
          <p:nvPr/>
        </p:nvSpPr>
        <p:spPr bwMode="auto">
          <a:xfrm>
            <a:off x="9116657" y="1946275"/>
            <a:ext cx="21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Express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Workflows</a:t>
            </a:r>
          </a:p>
        </p:txBody>
      </p:sp>
      <p:sp>
        <p:nvSpPr>
          <p:cNvPr id="5" name="Slide Number Placeholder 4">
            <a:extLst>
              <a:ext uri="{FF2B5EF4-FFF2-40B4-BE49-F238E27FC236}">
                <a16:creationId xmlns:a16="http://schemas.microsoft.com/office/drawing/2014/main" id="{79503ACB-1182-BB10-77D9-FBE0F1D618C6}"/>
              </a:ext>
            </a:extLst>
          </p:cNvPr>
          <p:cNvSpPr>
            <a:spLocks noGrp="1"/>
          </p:cNvSpPr>
          <p:nvPr>
            <p:ph type="sldNum" sz="quarter" idx="11"/>
          </p:nvPr>
        </p:nvSpPr>
        <p:spPr/>
        <p:txBody>
          <a:bodyPr/>
          <a:lstStyle/>
          <a:p>
            <a:fld id="{EB4B8DE2-A4E8-46E4-8BBF-D75455EFF32C}" type="slidenum">
              <a:rPr lang="en-US" smtClean="0"/>
              <a:pPr/>
              <a:t>42</a:t>
            </a:fld>
            <a:endParaRPr lang="en-US"/>
          </a:p>
        </p:txBody>
      </p:sp>
      <p:sp>
        <p:nvSpPr>
          <p:cNvPr id="6" name="Footer Placeholder 5">
            <a:extLst>
              <a:ext uri="{FF2B5EF4-FFF2-40B4-BE49-F238E27FC236}">
                <a16:creationId xmlns:a16="http://schemas.microsoft.com/office/drawing/2014/main" id="{AA9D5EA7-1300-F6AF-8D68-8549ED4C854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Graphic 7">
            <a:extLst>
              <a:ext uri="{FF2B5EF4-FFF2-40B4-BE49-F238E27FC236}">
                <a16:creationId xmlns:a16="http://schemas.microsoft.com/office/drawing/2014/main" id="{8808F9CD-4F56-BB47-8454-DC0B24E5F43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D8592005-DD29-5A28-C20E-F196AAA2B9F9}"/>
              </a:ext>
            </a:extLst>
          </p:cNvPr>
          <p:cNvSpPr>
            <a:spLocks noGrp="1"/>
          </p:cNvSpPr>
          <p:nvPr>
            <p:ph type="sldNum" sz="quarter" idx="10"/>
          </p:nvPr>
        </p:nvSpPr>
        <p:spPr/>
        <p:txBody>
          <a:bodyPr/>
          <a:lstStyle/>
          <a:p>
            <a:fld id="{EB4B8DE2-A4E8-46E4-8BBF-D75455EFF32C}" type="slidenum">
              <a:rPr lang="en-US" smtClean="0"/>
              <a:pPr/>
              <a:t>43</a:t>
            </a:fld>
            <a:endParaRPr lang="en-US"/>
          </a:p>
        </p:txBody>
      </p:sp>
      <p:sp>
        <p:nvSpPr>
          <p:cNvPr id="83970" name="Title 1">
            <a:extLst>
              <a:ext uri="{FF2B5EF4-FFF2-40B4-BE49-F238E27FC236}">
                <a16:creationId xmlns:a16="http://schemas.microsoft.com/office/drawing/2014/main" id="{44F0D7D2-F4CD-8345-B7CC-290DFFCA6891}"/>
              </a:ext>
            </a:extLst>
          </p:cNvPr>
          <p:cNvSpPr>
            <a:spLocks noGrp="1" noChangeArrowheads="1"/>
          </p:cNvSpPr>
          <p:nvPr>
            <p:ph type="ctrTitle"/>
          </p:nvPr>
        </p:nvSpPr>
        <p:spPr/>
        <p:txBody>
          <a:bodyPr/>
          <a:lstStyle/>
          <a:p>
            <a:r>
              <a:rPr lang="en-US" altLang="en-US"/>
              <a:t>Blockchain</a:t>
            </a:r>
          </a:p>
        </p:txBody>
      </p:sp>
      <p:sp>
        <p:nvSpPr>
          <p:cNvPr id="83973" name="Title 3">
            <a:extLst>
              <a:ext uri="{FF2B5EF4-FFF2-40B4-BE49-F238E27FC236}">
                <a16:creationId xmlns:a16="http://schemas.microsoft.com/office/drawing/2014/main" id="{6550784C-F418-A04F-8E6B-A62303647A65}"/>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DEEA2ACC-7D7D-04D0-A641-19B7B4DE764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Graphic 17">
            <a:extLst>
              <a:ext uri="{FF2B5EF4-FFF2-40B4-BE49-F238E27FC236}">
                <a16:creationId xmlns:a16="http://schemas.microsoft.com/office/drawing/2014/main" id="{EFB81D1A-C686-7B4F-ABBC-466EB6D9D8E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Graphic 19">
            <a:extLst>
              <a:ext uri="{FF2B5EF4-FFF2-40B4-BE49-F238E27FC236}">
                <a16:creationId xmlns:a16="http://schemas.microsoft.com/office/drawing/2014/main" id="{D9AD3994-9E31-7940-9FA1-0986E620826B}"/>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a:extLst>
              <a:ext uri="{FF2B5EF4-FFF2-40B4-BE49-F238E27FC236}">
                <a16:creationId xmlns:a16="http://schemas.microsoft.com/office/drawing/2014/main" id="{0099995B-806C-8647-8F1C-E05E8EE5D202}"/>
              </a:ext>
            </a:extLst>
          </p:cNvPr>
          <p:cNvSpPr>
            <a:spLocks noGrp="1" noChangeArrowheads="1"/>
          </p:cNvSpPr>
          <p:nvPr>
            <p:ph type="title"/>
          </p:nvPr>
        </p:nvSpPr>
        <p:spPr>
          <a:xfrm>
            <a:off x="241300" y="365125"/>
            <a:ext cx="8637588" cy="644525"/>
          </a:xfrm>
        </p:spPr>
        <p:txBody>
          <a:bodyPr/>
          <a:lstStyle/>
          <a:p>
            <a:pPr eaLnBrk="1" hangingPunct="1"/>
            <a:r>
              <a:rPr lang="en-US" altLang="en-US"/>
              <a:t>Blockchain</a:t>
            </a:r>
          </a:p>
        </p:txBody>
      </p:sp>
      <p:sp>
        <p:nvSpPr>
          <p:cNvPr id="84998" name="Text Placeholder 4">
            <a:extLst>
              <a:ext uri="{FF2B5EF4-FFF2-40B4-BE49-F238E27FC236}">
                <a16:creationId xmlns:a16="http://schemas.microsoft.com/office/drawing/2014/main" id="{B633D2A1-FD04-C54F-965C-3B178AF53A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84999" name="TextBox 9">
            <a:extLst>
              <a:ext uri="{FF2B5EF4-FFF2-40B4-BE49-F238E27FC236}">
                <a16:creationId xmlns:a16="http://schemas.microsoft.com/office/drawing/2014/main" id="{BD8B72CD-3A7C-9F47-A486-0794680306CA}"/>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Managed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Blockchain</a:t>
            </a:r>
          </a:p>
        </p:txBody>
      </p:sp>
      <p:cxnSp>
        <p:nvCxnSpPr>
          <p:cNvPr id="11" name="Straight Connector 10">
            <a:extLst>
              <a:ext uri="{FF2B5EF4-FFF2-40B4-BE49-F238E27FC236}">
                <a16:creationId xmlns:a16="http://schemas.microsoft.com/office/drawing/2014/main" id="{B6F76250-E0DE-8C46-9AC8-1D2CE929A91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1" name="TextBox 11">
            <a:extLst>
              <a:ext uri="{FF2B5EF4-FFF2-40B4-BE49-F238E27FC236}">
                <a16:creationId xmlns:a16="http://schemas.microsoft.com/office/drawing/2014/main" id="{D05B57B6-0F19-6641-A029-E2ACAF96801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Quantum Ledger Database (Amazon QLDB)</a:t>
            </a:r>
          </a:p>
        </p:txBody>
      </p:sp>
      <p:cxnSp>
        <p:nvCxnSpPr>
          <p:cNvPr id="14" name="Straight Connector 13">
            <a:extLst>
              <a:ext uri="{FF2B5EF4-FFF2-40B4-BE49-F238E27FC236}">
                <a16:creationId xmlns:a16="http://schemas.microsoft.com/office/drawing/2014/main" id="{709F1AC6-1E75-6142-A14A-5100E2FA56F4}"/>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0C21784-5A33-5F44-B2C3-CBDFAD846486}"/>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5004" name="TextBox 12">
            <a:extLst>
              <a:ext uri="{FF2B5EF4-FFF2-40B4-BE49-F238E27FC236}">
                <a16:creationId xmlns:a16="http://schemas.microsoft.com/office/drawing/2014/main" id="{CEAAA93F-5F78-8D43-8899-D7983A1BB155}"/>
              </a:ext>
            </a:extLst>
          </p:cNvPr>
          <p:cNvSpPr txBox="1">
            <a:spLocks noChangeArrowheads="1"/>
          </p:cNvSpPr>
          <p:nvPr/>
        </p:nvSpPr>
        <p:spPr bwMode="auto">
          <a:xfrm>
            <a:off x="2603500" y="3290888"/>
            <a:ext cx="14954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Blockchain</a:t>
            </a:r>
          </a:p>
        </p:txBody>
      </p:sp>
      <p:pic>
        <p:nvPicPr>
          <p:cNvPr id="85005" name="Graphic 6">
            <a:extLst>
              <a:ext uri="{FF2B5EF4-FFF2-40B4-BE49-F238E27FC236}">
                <a16:creationId xmlns:a16="http://schemas.microsoft.com/office/drawing/2014/main" id="{D03F48C6-B3F6-EA48-9823-02DDEC08E7F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3122613" y="29321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4DAC4F6-3F05-D04F-4497-ECC247D5ECC6}"/>
              </a:ext>
            </a:extLst>
          </p:cNvPr>
          <p:cNvSpPr>
            <a:spLocks noGrp="1"/>
          </p:cNvSpPr>
          <p:nvPr>
            <p:ph type="sldNum" sz="quarter" idx="11"/>
          </p:nvPr>
        </p:nvSpPr>
        <p:spPr/>
        <p:txBody>
          <a:bodyPr/>
          <a:lstStyle/>
          <a:p>
            <a:fld id="{EB4B8DE2-A4E8-46E4-8BBF-D75455EFF32C}" type="slidenum">
              <a:rPr lang="en-US" smtClean="0"/>
              <a:pPr/>
              <a:t>44</a:t>
            </a:fld>
            <a:endParaRPr lang="en-US"/>
          </a:p>
        </p:txBody>
      </p:sp>
      <p:sp>
        <p:nvSpPr>
          <p:cNvPr id="4" name="Footer Placeholder 3">
            <a:extLst>
              <a:ext uri="{FF2B5EF4-FFF2-40B4-BE49-F238E27FC236}">
                <a16:creationId xmlns:a16="http://schemas.microsoft.com/office/drawing/2014/main" id="{8BD265BB-1ADE-036C-7854-ECC324C00FB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Graphic 7">
            <a:extLst>
              <a:ext uri="{FF2B5EF4-FFF2-40B4-BE49-F238E27FC236}">
                <a16:creationId xmlns:a16="http://schemas.microsoft.com/office/drawing/2014/main" id="{02720BD5-36C8-0241-A573-31F53823CDC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2986CC1-EEFE-DF79-3798-D68D9F8A67C7}"/>
              </a:ext>
            </a:extLst>
          </p:cNvPr>
          <p:cNvSpPr>
            <a:spLocks noGrp="1"/>
          </p:cNvSpPr>
          <p:nvPr>
            <p:ph type="sldNum" sz="quarter" idx="10"/>
          </p:nvPr>
        </p:nvSpPr>
        <p:spPr/>
        <p:txBody>
          <a:bodyPr/>
          <a:lstStyle/>
          <a:p>
            <a:fld id="{EB4B8DE2-A4E8-46E4-8BBF-D75455EFF32C}" type="slidenum">
              <a:rPr lang="en-US" smtClean="0"/>
              <a:pPr/>
              <a:t>45</a:t>
            </a:fld>
            <a:endParaRPr lang="en-US"/>
          </a:p>
        </p:txBody>
      </p:sp>
      <p:sp>
        <p:nvSpPr>
          <p:cNvPr id="86018" name="Title 1">
            <a:extLst>
              <a:ext uri="{FF2B5EF4-FFF2-40B4-BE49-F238E27FC236}">
                <a16:creationId xmlns:a16="http://schemas.microsoft.com/office/drawing/2014/main" id="{D70F92AA-F1B7-C548-9C36-2D4694FBACBC}"/>
              </a:ext>
            </a:extLst>
          </p:cNvPr>
          <p:cNvSpPr>
            <a:spLocks noGrp="1" noChangeArrowheads="1"/>
          </p:cNvSpPr>
          <p:nvPr>
            <p:ph type="ctrTitle"/>
          </p:nvPr>
        </p:nvSpPr>
        <p:spPr/>
        <p:txBody>
          <a:bodyPr/>
          <a:lstStyle/>
          <a:p>
            <a:r>
              <a:rPr lang="en-US" altLang="en-US"/>
              <a:t>Business</a:t>
            </a:r>
            <a:br>
              <a:rPr lang="en-US" altLang="en-US"/>
            </a:br>
            <a:r>
              <a:rPr lang="en-US" altLang="en-US"/>
              <a:t>Applications</a:t>
            </a:r>
          </a:p>
        </p:txBody>
      </p:sp>
      <p:sp>
        <p:nvSpPr>
          <p:cNvPr id="86021" name="Title 3">
            <a:extLst>
              <a:ext uri="{FF2B5EF4-FFF2-40B4-BE49-F238E27FC236}">
                <a16:creationId xmlns:a16="http://schemas.microsoft.com/office/drawing/2014/main" id="{0D5B493C-3B20-734E-AE80-84C88E91CCF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62BE561D-3718-37C1-4F3E-13F5A9D4F3A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Graphic 21">
            <a:extLst>
              <a:ext uri="{FF2B5EF4-FFF2-40B4-BE49-F238E27FC236}">
                <a16:creationId xmlns:a16="http://schemas.microsoft.com/office/drawing/2014/main" id="{5928ACDE-C7AA-5840-80D1-8B7909C7C4F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2" name="Graphic 19">
            <a:extLst>
              <a:ext uri="{FF2B5EF4-FFF2-40B4-BE49-F238E27FC236}">
                <a16:creationId xmlns:a16="http://schemas.microsoft.com/office/drawing/2014/main" id="{72C3E708-975B-474E-89CA-F826E0F18E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Graphic 17">
            <a:extLst>
              <a:ext uri="{FF2B5EF4-FFF2-40B4-BE49-F238E27FC236}">
                <a16:creationId xmlns:a16="http://schemas.microsoft.com/office/drawing/2014/main" id="{48994123-5D7A-3144-A792-6CF2947E578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a:xfrm>
            <a:off x="241300" y="365125"/>
            <a:ext cx="8637588" cy="644525"/>
          </a:xfrm>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 for Business</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7050" name="TextBox 11">
            <a:extLst>
              <a:ext uri="{FF2B5EF4-FFF2-40B4-BE49-F238E27FC236}">
                <a16:creationId xmlns:a16="http://schemas.microsoft.com/office/drawing/2014/main" id="{A6426A6D-A018-2143-95C6-62C43EBD978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Chime</a:t>
            </a:r>
          </a:p>
        </p:txBody>
      </p:sp>
      <p:sp>
        <p:nvSpPr>
          <p:cNvPr id="87051" name="TextBox 12">
            <a:extLst>
              <a:ext uri="{FF2B5EF4-FFF2-40B4-BE49-F238E27FC236}">
                <a16:creationId xmlns:a16="http://schemas.microsoft.com/office/drawing/2014/main" id="{2C43B607-C941-4C46-86C7-20B564C18765}"/>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WorkMail</a:t>
            </a:r>
          </a:p>
        </p:txBody>
      </p: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7" name="TextBox 15">
            <a:extLst>
              <a:ext uri="{FF2B5EF4-FFF2-40B4-BE49-F238E27FC236}">
                <a16:creationId xmlns:a16="http://schemas.microsoft.com/office/drawing/2014/main" id="{D79F71E5-26F8-D441-88FA-A78D98C6068A}"/>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Honeycode</a:t>
            </a:r>
          </a:p>
        </p:txBody>
      </p:sp>
      <p:pic>
        <p:nvPicPr>
          <p:cNvPr id="19" name="Graphic 18">
            <a:extLst>
              <a:ext uri="{FF2B5EF4-FFF2-40B4-BE49-F238E27FC236}">
                <a16:creationId xmlns:a16="http://schemas.microsoft.com/office/drawing/2014/main" id="{DB191FEF-7822-374F-ACF8-993ABF721B0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9611" y="1184275"/>
            <a:ext cx="762000" cy="762000"/>
          </a:xfrm>
          <a:prstGeom prst="rect">
            <a:avLst/>
          </a:prstGeom>
        </p:spPr>
      </p:pic>
      <p:sp>
        <p:nvSpPr>
          <p:cNvPr id="3" name="Slide Number Placeholder 2">
            <a:extLst>
              <a:ext uri="{FF2B5EF4-FFF2-40B4-BE49-F238E27FC236}">
                <a16:creationId xmlns:a16="http://schemas.microsoft.com/office/drawing/2014/main" id="{B144605F-8C87-68B9-C78E-F41D261AA745}"/>
              </a:ext>
            </a:extLst>
          </p:cNvPr>
          <p:cNvSpPr>
            <a:spLocks noGrp="1"/>
          </p:cNvSpPr>
          <p:nvPr>
            <p:ph type="sldNum" sz="quarter" idx="11"/>
          </p:nvPr>
        </p:nvSpPr>
        <p:spPr/>
        <p:txBody>
          <a:bodyPr/>
          <a:lstStyle/>
          <a:p>
            <a:fld id="{EB4B8DE2-A4E8-46E4-8BBF-D75455EFF32C}" type="slidenum">
              <a:rPr lang="en-US" smtClean="0"/>
              <a:pPr/>
              <a:t>46</a:t>
            </a:fld>
            <a:endParaRPr lang="en-US"/>
          </a:p>
        </p:txBody>
      </p:sp>
      <p:sp>
        <p:nvSpPr>
          <p:cNvPr id="4" name="Footer Placeholder 3">
            <a:extLst>
              <a:ext uri="{FF2B5EF4-FFF2-40B4-BE49-F238E27FC236}">
                <a16:creationId xmlns:a16="http://schemas.microsoft.com/office/drawing/2014/main" id="{E9E3133B-7C17-58A0-162E-937FAD1883E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2/4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068992F9-9FD5-2945-B230-53432991E92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6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Pinpoint</a:t>
            </a:r>
          </a:p>
        </p:txBody>
      </p:sp>
      <p:sp>
        <p:nvSpPr>
          <p:cNvPr id="26" name="TextBox 15">
            <a:extLst>
              <a:ext uri="{FF2B5EF4-FFF2-40B4-BE49-F238E27FC236}">
                <a16:creationId xmlns:a16="http://schemas.microsoft.com/office/drawing/2014/main" id="{72618E27-90B4-FC41-B5BD-F24CBC5A369F}"/>
              </a:ext>
            </a:extLst>
          </p:cNvPr>
          <p:cNvSpPr txBox="1">
            <a:spLocks noChangeArrowheads="1"/>
          </p:cNvSpPr>
          <p:nvPr/>
        </p:nvSpPr>
        <p:spPr bwMode="auto">
          <a:xfrm>
            <a:off x="4991103"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Journey</a:t>
            </a:r>
          </a:p>
        </p:txBody>
      </p:sp>
      <p:pic>
        <p:nvPicPr>
          <p:cNvPr id="27" name="Graphic 6">
            <a:extLst>
              <a:ext uri="{FF2B5EF4-FFF2-40B4-BE49-F238E27FC236}">
                <a16:creationId xmlns:a16="http://schemas.microsoft.com/office/drawing/2014/main" id="{9120FE34-44B5-3B44-9572-A87567D364E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391152"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3">
            <a:extLst>
              <a:ext uri="{FF2B5EF4-FFF2-40B4-BE49-F238E27FC236}">
                <a16:creationId xmlns:a16="http://schemas.microsoft.com/office/drawing/2014/main" id="{6E2A960E-96FB-6742-A1F8-C0826728D1B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WorkDocs</a:t>
            </a:r>
          </a:p>
        </p:txBody>
      </p:sp>
      <p:pic>
        <p:nvPicPr>
          <p:cNvPr id="32" name="Graphic 18">
            <a:extLst>
              <a:ext uri="{FF2B5EF4-FFF2-40B4-BE49-F238E27FC236}">
                <a16:creationId xmlns:a16="http://schemas.microsoft.com/office/drawing/2014/main" id="{224B24E6-DC8B-7948-85AD-9BA0AE8E4CB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Simple Email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 (Amazon SES)</a:t>
            </a:r>
          </a:p>
        </p:txBody>
      </p:sp>
      <p:sp>
        <p:nvSpPr>
          <p:cNvPr id="34" name="TextBox 15">
            <a:extLst>
              <a:ext uri="{FF2B5EF4-FFF2-40B4-BE49-F238E27FC236}">
                <a16:creationId xmlns:a16="http://schemas.microsoft.com/office/drawing/2014/main" id="{A27FBD76-5EDB-274C-AAB3-D27BBCD23AFE}"/>
              </a:ext>
            </a:extLst>
          </p:cNvPr>
          <p:cNvSpPr txBox="1">
            <a:spLocks noChangeArrowheads="1"/>
          </p:cNvSpPr>
          <p:nvPr/>
        </p:nvSpPr>
        <p:spPr bwMode="auto">
          <a:xfrm>
            <a:off x="7286626" y="3279775"/>
            <a:ext cx="12652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Email</a:t>
            </a:r>
          </a:p>
        </p:txBody>
      </p:sp>
      <p:pic>
        <p:nvPicPr>
          <p:cNvPr id="35" name="Graphic 6">
            <a:extLst>
              <a:ext uri="{FF2B5EF4-FFF2-40B4-BE49-F238E27FC236}">
                <a16:creationId xmlns:a16="http://schemas.microsoft.com/office/drawing/2014/main" id="{439A7A9D-0B41-3C4F-839E-1F6D82004E5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686675" y="282257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726E260-AFC1-744E-D54B-DE2BC90D7B1D}"/>
              </a:ext>
            </a:extLst>
          </p:cNvPr>
          <p:cNvSpPr>
            <a:spLocks noGrp="1"/>
          </p:cNvSpPr>
          <p:nvPr>
            <p:ph type="sldNum" sz="quarter" idx="11"/>
          </p:nvPr>
        </p:nvSpPr>
        <p:spPr/>
        <p:txBody>
          <a:bodyPr/>
          <a:lstStyle/>
          <a:p>
            <a:fld id="{EB4B8DE2-A4E8-46E4-8BBF-D75455EFF32C}" type="slidenum">
              <a:rPr lang="en-US" smtClean="0"/>
              <a:pPr/>
              <a:t>47</a:t>
            </a:fld>
            <a:endParaRPr lang="en-US"/>
          </a:p>
        </p:txBody>
      </p:sp>
      <p:sp>
        <p:nvSpPr>
          <p:cNvPr id="4" name="Footer Placeholder 3">
            <a:extLst>
              <a:ext uri="{FF2B5EF4-FFF2-40B4-BE49-F238E27FC236}">
                <a16:creationId xmlns:a16="http://schemas.microsoft.com/office/drawing/2014/main" id="{A7B33F5F-1FC7-8516-DF82-97A0252305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04030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3/4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Chime SDK</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5" name="TextBox 11">
            <a:extLst>
              <a:ext uri="{FF2B5EF4-FFF2-40B4-BE49-F238E27FC236}">
                <a16:creationId xmlns:a16="http://schemas.microsoft.com/office/drawing/2014/main" id="{15EE51F9-E657-BC46-8230-704237DC9B4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Pinpoint APIs</a:t>
            </a:r>
          </a:p>
        </p:txBody>
      </p:sp>
      <p:sp>
        <p:nvSpPr>
          <p:cNvPr id="31" name="TextBox 15">
            <a:extLst>
              <a:ext uri="{FF2B5EF4-FFF2-40B4-BE49-F238E27FC236}">
                <a16:creationId xmlns:a16="http://schemas.microsoft.com/office/drawing/2014/main" id="{D449F182-B5A9-F940-8CB4-C129D2BDE1F1}"/>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Wickr</a:t>
            </a:r>
          </a:p>
        </p:txBody>
      </p:sp>
      <p:sp>
        <p:nvSpPr>
          <p:cNvPr id="33" name="TextBox 12">
            <a:extLst>
              <a:ext uri="{FF2B5EF4-FFF2-40B4-BE49-F238E27FC236}">
                <a16:creationId xmlns:a16="http://schemas.microsoft.com/office/drawing/2014/main" id="{FE82A14D-EF3A-4340-B926-FC63EAA737B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WorkDocs SDK</a:t>
            </a:r>
          </a:p>
        </p:txBody>
      </p:sp>
      <p:pic>
        <p:nvPicPr>
          <p:cNvPr id="22" name="Graphic 17">
            <a:extLst>
              <a:ext uri="{FF2B5EF4-FFF2-40B4-BE49-F238E27FC236}">
                <a16:creationId xmlns:a16="http://schemas.microsoft.com/office/drawing/2014/main" id="{95620BCA-3712-DF4A-A59A-97879220FF1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F52F578-9DC3-E4FD-4E61-E5375EB1C634}"/>
              </a:ext>
            </a:extLst>
          </p:cNvPr>
          <p:cNvSpPr>
            <a:spLocks noGrp="1"/>
          </p:cNvSpPr>
          <p:nvPr>
            <p:ph type="sldNum" sz="quarter" idx="11"/>
          </p:nvPr>
        </p:nvSpPr>
        <p:spPr/>
        <p:txBody>
          <a:bodyPr/>
          <a:lstStyle/>
          <a:p>
            <a:fld id="{EB4B8DE2-A4E8-46E4-8BBF-D75455EFF32C}" type="slidenum">
              <a:rPr lang="en-US" smtClean="0"/>
              <a:pPr/>
              <a:t>48</a:t>
            </a:fld>
            <a:endParaRPr lang="en-US"/>
          </a:p>
        </p:txBody>
      </p:sp>
      <p:sp>
        <p:nvSpPr>
          <p:cNvPr id="4" name="Footer Placeholder 3">
            <a:extLst>
              <a:ext uri="{FF2B5EF4-FFF2-40B4-BE49-F238E27FC236}">
                <a16:creationId xmlns:a16="http://schemas.microsoft.com/office/drawing/2014/main" id="{1DA4EFE1-33F4-2E78-0A10-5667C03E0281}"/>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5" name="Graphic 18">
            <a:extLst>
              <a:ext uri="{FF2B5EF4-FFF2-40B4-BE49-F238E27FC236}">
                <a16:creationId xmlns:a16="http://schemas.microsoft.com/office/drawing/2014/main" id="{57EF2B07-0217-595D-DC10-34A1C30C7A1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3">
            <a:extLst>
              <a:ext uri="{FF2B5EF4-FFF2-40B4-BE49-F238E27FC236}">
                <a16:creationId xmlns:a16="http://schemas.microsoft.com/office/drawing/2014/main" id="{2689D06B-E0C7-42F2-3AA3-5C44EBDF832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1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7">
            <a:extLst>
              <a:ext uri="{FF2B5EF4-FFF2-40B4-BE49-F238E27FC236}">
                <a16:creationId xmlns:a16="http://schemas.microsoft.com/office/drawing/2014/main" id="{0679531F-E1F5-7DCA-FD5E-D24B43E773C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6666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itle 1">
            <a:extLst>
              <a:ext uri="{FF2B5EF4-FFF2-40B4-BE49-F238E27FC236}">
                <a16:creationId xmlns:a16="http://schemas.microsoft.com/office/drawing/2014/main" id="{5065AB95-CE52-2D42-AAEA-3DD1DA2E5AB0}"/>
              </a:ext>
            </a:extLst>
          </p:cNvPr>
          <p:cNvSpPr>
            <a:spLocks noGrp="1" noChangeArrowheads="1"/>
          </p:cNvSpPr>
          <p:nvPr>
            <p:ph type="title"/>
          </p:nvPr>
        </p:nvSpPr>
        <p:spPr/>
        <p:txBody>
          <a:bodyPr/>
          <a:lstStyle/>
          <a:p>
            <a:pPr eaLnBrk="1" hangingPunct="1"/>
            <a:r>
              <a:rPr lang="en-US" altLang="en-US"/>
              <a:t>Business Applications</a:t>
            </a:r>
          </a:p>
        </p:txBody>
      </p:sp>
      <p:sp>
        <p:nvSpPr>
          <p:cNvPr id="87047" name="Text Placeholder 4">
            <a:extLst>
              <a:ext uri="{FF2B5EF4-FFF2-40B4-BE49-F238E27FC236}">
                <a16:creationId xmlns:a16="http://schemas.microsoft.com/office/drawing/2014/main" id="{E15DE72B-1D19-A44F-88C0-1191F1BB0BE9}"/>
              </a:ext>
            </a:extLst>
          </p:cNvPr>
          <p:cNvSpPr>
            <a:spLocks noGrp="1" noChangeArrowheads="1"/>
          </p:cNvSpPr>
          <p:nvPr>
            <p:ph type="body" sz="quarter" idx="10"/>
          </p:nvPr>
        </p:nvSpPr>
        <p:spPr/>
        <p:txBody>
          <a:bodyPr/>
          <a:lstStyle/>
          <a:p>
            <a:pPr eaLnBrk="1" hangingPunct="1"/>
            <a:r>
              <a:rPr lang="en-US" altLang="en-US"/>
              <a:t>4/4</a:t>
            </a:r>
          </a:p>
        </p:txBody>
      </p:sp>
      <p:sp>
        <p:nvSpPr>
          <p:cNvPr id="87048" name="TextBox 9">
            <a:extLst>
              <a:ext uri="{FF2B5EF4-FFF2-40B4-BE49-F238E27FC236}">
                <a16:creationId xmlns:a16="http://schemas.microsoft.com/office/drawing/2014/main" id="{6BFDCA87-7D3E-7C4F-B100-75553556BCC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Supply Chain</a:t>
            </a:r>
          </a:p>
        </p:txBody>
      </p:sp>
      <p:cxnSp>
        <p:nvCxnSpPr>
          <p:cNvPr id="11" name="Straight Connector 10">
            <a:extLst>
              <a:ext uri="{FF2B5EF4-FFF2-40B4-BE49-F238E27FC236}">
                <a16:creationId xmlns:a16="http://schemas.microsoft.com/office/drawing/2014/main" id="{DB07C56B-FCAC-B646-8A3A-B06348870058}"/>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5ACA714-AABA-F549-8496-D438E4ECFFB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E094A0-D231-B649-ADBE-81B05A69C4B3}"/>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302A821-2C31-D87F-0962-046E63F5D077}"/>
              </a:ext>
            </a:extLst>
          </p:cNvPr>
          <p:cNvSpPr>
            <a:spLocks noGrp="1"/>
          </p:cNvSpPr>
          <p:nvPr>
            <p:ph type="sldNum" sz="quarter" idx="11"/>
          </p:nvPr>
        </p:nvSpPr>
        <p:spPr/>
        <p:txBody>
          <a:bodyPr/>
          <a:lstStyle/>
          <a:p>
            <a:fld id="{EB4B8DE2-A4E8-46E4-8BBF-D75455EFF32C}" type="slidenum">
              <a:rPr lang="en-US" smtClean="0"/>
              <a:pPr/>
              <a:t>49</a:t>
            </a:fld>
            <a:endParaRPr lang="en-US"/>
          </a:p>
        </p:txBody>
      </p:sp>
      <p:sp>
        <p:nvSpPr>
          <p:cNvPr id="4" name="Footer Placeholder 3">
            <a:extLst>
              <a:ext uri="{FF2B5EF4-FFF2-40B4-BE49-F238E27FC236}">
                <a16:creationId xmlns:a16="http://schemas.microsoft.com/office/drawing/2014/main" id="{F19993FF-B1E7-02B6-C577-6FD3459D0D2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2" name="Graphic 1">
            <a:extLst>
              <a:ext uri="{FF2B5EF4-FFF2-40B4-BE49-F238E27FC236}">
                <a16:creationId xmlns:a16="http://schemas.microsoft.com/office/drawing/2014/main" id="{C05263D7-6978-2ACB-5083-C521AA63FBC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94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5">
            <a:extLst>
              <a:ext uri="{FF2B5EF4-FFF2-40B4-BE49-F238E27FC236}">
                <a16:creationId xmlns:a16="http://schemas.microsoft.com/office/drawing/2014/main" id="{51DE8CD2-409E-E641-A30B-5C483B81EB67}"/>
              </a:ext>
            </a:extLst>
          </p:cNvPr>
          <p:cNvSpPr>
            <a:spLocks noGrp="1" noChangeArrowheads="1"/>
          </p:cNvSpPr>
          <p:nvPr>
            <p:ph type="title"/>
          </p:nvPr>
        </p:nvSpPr>
        <p:spPr/>
        <p:txBody>
          <a:bodyPr/>
          <a:lstStyle/>
          <a:p>
            <a:pPr eaLnBrk="1" hangingPunct="1"/>
            <a:r>
              <a:rPr lang="en-US" altLang="en-US" dirty="0"/>
              <a:t>Contents</a:t>
            </a:r>
          </a:p>
        </p:txBody>
      </p:sp>
      <p:sp>
        <p:nvSpPr>
          <p:cNvPr id="40962" name="Content Placeholder 6">
            <a:extLst>
              <a:ext uri="{FF2B5EF4-FFF2-40B4-BE49-F238E27FC236}">
                <a16:creationId xmlns:a16="http://schemas.microsoft.com/office/drawing/2014/main" id="{9BA9F601-4F1D-8145-B170-B596577F8179}"/>
              </a:ext>
            </a:extLst>
          </p:cNvPr>
          <p:cNvSpPr>
            <a:spLocks noGrp="1" noChangeArrowheads="1"/>
          </p:cNvSpPr>
          <p:nvPr>
            <p:ph type="body" sz="quarter" idx="12"/>
          </p:nvPr>
        </p:nvSpPr>
        <p:spPr/>
        <p:txBody>
          <a:bodyPr/>
          <a:lstStyle/>
          <a:p>
            <a:pPr eaLnBrk="1" hangingPunct="1">
              <a:lnSpc>
                <a:spcPct val="150000"/>
              </a:lnSpc>
            </a:pPr>
            <a:r>
              <a:rPr lang="en-US" altLang="en-US" dirty="0">
                <a:hlinkClick r:id="rId2" action="ppaction://hlinksldjump"/>
              </a:rPr>
              <a:t>Introduction</a:t>
            </a:r>
            <a:endParaRPr lang="en-US" altLang="en-US" dirty="0"/>
          </a:p>
          <a:p>
            <a:pPr eaLnBrk="1" hangingPunct="1">
              <a:lnSpc>
                <a:spcPct val="150000"/>
              </a:lnSpc>
            </a:pPr>
            <a:r>
              <a:rPr lang="en-US" altLang="en-US" dirty="0">
                <a:hlinkClick r:id="rId3" action="ppaction://hlinksldjump"/>
              </a:rPr>
              <a:t>System</a:t>
            </a:r>
            <a:endParaRPr lang="en-US" altLang="en-US" dirty="0"/>
          </a:p>
          <a:p>
            <a:pPr eaLnBrk="1" hangingPunct="1">
              <a:lnSpc>
                <a:spcPct val="150000"/>
              </a:lnSpc>
            </a:pPr>
            <a:r>
              <a:rPr lang="en-US" altLang="en-US" dirty="0">
                <a:hlinkClick r:id="rId4" action="ppaction://hlinksldjump"/>
              </a:rPr>
              <a:t>Guidelines</a:t>
            </a:r>
            <a:endParaRPr lang="en-US" altLang="en-US" dirty="0">
              <a:hlinkClick r:id="rId5" action="ppaction://hlinksldjump"/>
            </a:endParaRPr>
          </a:p>
          <a:p>
            <a:pPr eaLnBrk="1" hangingPunct="1">
              <a:lnSpc>
                <a:spcPct val="150000"/>
              </a:lnSpc>
            </a:pPr>
            <a:r>
              <a:rPr lang="en-US" altLang="en-US" dirty="0">
                <a:hlinkClick r:id="rId6" action="ppaction://hlinksldjump"/>
              </a:rPr>
              <a:t>Examples</a:t>
            </a:r>
            <a:endParaRPr lang="en-US" altLang="en-US" dirty="0"/>
          </a:p>
          <a:p>
            <a:pPr eaLnBrk="1" hangingPunct="1">
              <a:lnSpc>
                <a:spcPct val="150000"/>
              </a:lnSpc>
            </a:pPr>
            <a:r>
              <a:rPr lang="en-US" altLang="en-US" dirty="0">
                <a:hlinkClick r:id="rId7" action="ppaction://hlinksldjump"/>
              </a:rPr>
              <a:t>Elements</a:t>
            </a:r>
            <a:endParaRPr lang="en-US" altLang="en-US" dirty="0"/>
          </a:p>
        </p:txBody>
      </p:sp>
      <p:sp>
        <p:nvSpPr>
          <p:cNvPr id="6" name="Slide Number Placeholder 5">
            <a:extLst>
              <a:ext uri="{FF2B5EF4-FFF2-40B4-BE49-F238E27FC236}">
                <a16:creationId xmlns:a16="http://schemas.microsoft.com/office/drawing/2014/main" id="{CCCD2A65-9A2A-9E7B-6007-1D3CC6C626B1}"/>
              </a:ext>
            </a:extLst>
          </p:cNvPr>
          <p:cNvSpPr>
            <a:spLocks noGrp="1"/>
          </p:cNvSpPr>
          <p:nvPr>
            <p:ph type="sldNum" sz="quarter" idx="14"/>
          </p:nvPr>
        </p:nvSpPr>
        <p:spPr/>
        <p:txBody>
          <a:bodyPr/>
          <a:lstStyle/>
          <a:p>
            <a:fld id="{EB4B8DE2-A4E8-46E4-8BBF-D75455EFF32C}" type="slidenum">
              <a:rPr lang="en-US" smtClean="0"/>
              <a:pPr/>
              <a:t>5</a:t>
            </a:fld>
            <a:endParaRPr lang="en-US"/>
          </a:p>
        </p:txBody>
      </p:sp>
      <p:sp>
        <p:nvSpPr>
          <p:cNvPr id="7" name="Footer Placeholder 6">
            <a:extLst>
              <a:ext uri="{FF2B5EF4-FFF2-40B4-BE49-F238E27FC236}">
                <a16:creationId xmlns:a16="http://schemas.microsoft.com/office/drawing/2014/main" id="{5582D7DA-2104-A56D-FE6E-9A7EF18C01F7}"/>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Graphic 7">
            <a:extLst>
              <a:ext uri="{FF2B5EF4-FFF2-40B4-BE49-F238E27FC236}">
                <a16:creationId xmlns:a16="http://schemas.microsoft.com/office/drawing/2014/main" id="{61904FBB-E6AA-5545-A9CB-FAD8D344ECE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C70AF0C-C120-5CDC-C956-D6FB142CFE74}"/>
              </a:ext>
            </a:extLst>
          </p:cNvPr>
          <p:cNvSpPr>
            <a:spLocks noGrp="1"/>
          </p:cNvSpPr>
          <p:nvPr>
            <p:ph type="sldNum" sz="quarter" idx="10"/>
          </p:nvPr>
        </p:nvSpPr>
        <p:spPr/>
        <p:txBody>
          <a:bodyPr/>
          <a:lstStyle/>
          <a:p>
            <a:fld id="{EB4B8DE2-A4E8-46E4-8BBF-D75455EFF32C}" type="slidenum">
              <a:rPr lang="en-US" smtClean="0"/>
              <a:pPr/>
              <a:t>50</a:t>
            </a:fld>
            <a:endParaRPr lang="en-US"/>
          </a:p>
        </p:txBody>
      </p:sp>
      <p:sp>
        <p:nvSpPr>
          <p:cNvPr id="80898" name="Title 1">
            <a:extLst>
              <a:ext uri="{FF2B5EF4-FFF2-40B4-BE49-F238E27FC236}">
                <a16:creationId xmlns:a16="http://schemas.microsoft.com/office/drawing/2014/main" id="{C03F25B9-E3F3-5E43-8015-0068CC9145BB}"/>
              </a:ext>
            </a:extLst>
          </p:cNvPr>
          <p:cNvSpPr>
            <a:spLocks noGrp="1" noChangeArrowheads="1"/>
          </p:cNvSpPr>
          <p:nvPr>
            <p:ph type="ctrTitle"/>
          </p:nvPr>
        </p:nvSpPr>
        <p:spPr/>
        <p:txBody>
          <a:bodyPr/>
          <a:lstStyle/>
          <a:p>
            <a:r>
              <a:rPr lang="en-US" altLang="en-US"/>
              <a:t>Cloud Financial Management</a:t>
            </a:r>
          </a:p>
        </p:txBody>
      </p:sp>
      <p:sp>
        <p:nvSpPr>
          <p:cNvPr id="80901" name="Title 3">
            <a:extLst>
              <a:ext uri="{FF2B5EF4-FFF2-40B4-BE49-F238E27FC236}">
                <a16:creationId xmlns:a16="http://schemas.microsoft.com/office/drawing/2014/main" id="{510C4428-C710-FA43-839D-3DA8FB33A02E}"/>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7343A140-4BAA-955A-4834-30FE2E90625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Graphic 23">
            <a:extLst>
              <a:ext uri="{FF2B5EF4-FFF2-40B4-BE49-F238E27FC236}">
                <a16:creationId xmlns:a16="http://schemas.microsoft.com/office/drawing/2014/main" id="{198F8D2D-1D19-C64F-969D-45FCE10FB0F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Graphic 21">
            <a:extLst>
              <a:ext uri="{FF2B5EF4-FFF2-40B4-BE49-F238E27FC236}">
                <a16:creationId xmlns:a16="http://schemas.microsoft.com/office/drawing/2014/main" id="{193B5BBF-6E6C-CF41-B634-2A6DB6858AE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Graphic 17">
            <a:extLst>
              <a:ext uri="{FF2B5EF4-FFF2-40B4-BE49-F238E27FC236}">
                <a16:creationId xmlns:a16="http://schemas.microsoft.com/office/drawing/2014/main" id="{0E1D3524-825E-174F-86C0-2BEFF01F5B8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Graphic 19">
            <a:extLst>
              <a:ext uri="{FF2B5EF4-FFF2-40B4-BE49-F238E27FC236}">
                <a16:creationId xmlns:a16="http://schemas.microsoft.com/office/drawing/2014/main" id="{A269AB11-CAC3-9044-BA1A-4824F032CFB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itle 1">
            <a:extLst>
              <a:ext uri="{FF2B5EF4-FFF2-40B4-BE49-F238E27FC236}">
                <a16:creationId xmlns:a16="http://schemas.microsoft.com/office/drawing/2014/main" id="{680722DE-FEE5-1E49-B896-BF305383AF37}"/>
              </a:ext>
            </a:extLst>
          </p:cNvPr>
          <p:cNvSpPr>
            <a:spLocks noGrp="1" noChangeArrowheads="1"/>
          </p:cNvSpPr>
          <p:nvPr>
            <p:ph type="title"/>
          </p:nvPr>
        </p:nvSpPr>
        <p:spPr/>
        <p:txBody>
          <a:bodyPr/>
          <a:lstStyle/>
          <a:p>
            <a:pPr eaLnBrk="1" hangingPunct="1"/>
            <a:r>
              <a:rPr lang="en-US" altLang="en-US"/>
              <a:t>Cloud Financial Management</a:t>
            </a:r>
          </a:p>
        </p:txBody>
      </p:sp>
      <p:sp>
        <p:nvSpPr>
          <p:cNvPr id="81928" name="Text Placeholder 4">
            <a:extLst>
              <a:ext uri="{FF2B5EF4-FFF2-40B4-BE49-F238E27FC236}">
                <a16:creationId xmlns:a16="http://schemas.microsoft.com/office/drawing/2014/main" id="{980D8D38-7EFA-604E-96A2-6FAB4E66B920}"/>
              </a:ext>
            </a:extLst>
          </p:cNvPr>
          <p:cNvSpPr>
            <a:spLocks noGrp="1" noChangeArrowheads="1"/>
          </p:cNvSpPr>
          <p:nvPr>
            <p:ph type="body" sz="quarter" idx="10"/>
          </p:nvPr>
        </p:nvSpPr>
        <p:spPr/>
        <p:txBody>
          <a:bodyPr/>
          <a:lstStyle/>
          <a:p>
            <a:pPr eaLnBrk="1" hangingPunct="1"/>
            <a:r>
              <a:rPr lang="en-US" altLang="en-US"/>
              <a:t>1/2</a:t>
            </a:r>
          </a:p>
        </p:txBody>
      </p:sp>
      <p:sp>
        <p:nvSpPr>
          <p:cNvPr id="81929" name="TextBox 9">
            <a:extLst>
              <a:ext uri="{FF2B5EF4-FFF2-40B4-BE49-F238E27FC236}">
                <a16:creationId xmlns:a16="http://schemas.microsoft.com/office/drawing/2014/main" id="{01918DFD-2191-9B40-9500-B71F1A18F74A}"/>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Budgets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1" name="TextBox 11">
            <a:extLst>
              <a:ext uri="{FF2B5EF4-FFF2-40B4-BE49-F238E27FC236}">
                <a16:creationId xmlns:a16="http://schemas.microsoft.com/office/drawing/2014/main" id="{E6412EBA-2787-F944-AEDD-550BAE18C053}"/>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Cost &amp;</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Usage Report</a:t>
            </a:r>
          </a:p>
        </p:txBody>
      </p:sp>
      <p:sp>
        <p:nvSpPr>
          <p:cNvPr id="81932" name="TextBox 12">
            <a:extLst>
              <a:ext uri="{FF2B5EF4-FFF2-40B4-BE49-F238E27FC236}">
                <a16:creationId xmlns:a16="http://schemas.microsoft.com/office/drawing/2014/main" id="{DBAADED3-C714-3648-9631-27DEAA62CA0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Cost Explorer</a:t>
            </a:r>
          </a:p>
        </p:txBody>
      </p: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81935" name="TextBox 15">
            <a:extLst>
              <a:ext uri="{FF2B5EF4-FFF2-40B4-BE49-F238E27FC236}">
                <a16:creationId xmlns:a16="http://schemas.microsoft.com/office/drawing/2014/main" id="{06C255EB-C077-0842-ACDD-E75BF9B2E946}"/>
              </a:ext>
            </a:extLst>
          </p:cNvPr>
          <p:cNvSpPr txBox="1">
            <a:spLocks noChangeArrowheads="1"/>
          </p:cNvSpPr>
          <p:nvPr/>
        </p:nvSpPr>
        <p:spPr bwMode="auto">
          <a:xfrm>
            <a:off x="9047163"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Reserved Instance (RI) Reporting</a:t>
            </a:r>
          </a:p>
        </p:txBody>
      </p:sp>
      <p:sp>
        <p:nvSpPr>
          <p:cNvPr id="3" name="Slide Number Placeholder 2">
            <a:extLst>
              <a:ext uri="{FF2B5EF4-FFF2-40B4-BE49-F238E27FC236}">
                <a16:creationId xmlns:a16="http://schemas.microsoft.com/office/drawing/2014/main" id="{A56AF1F4-9DB5-468E-6E1E-187768E274D2}"/>
              </a:ext>
            </a:extLst>
          </p:cNvPr>
          <p:cNvSpPr>
            <a:spLocks noGrp="1"/>
          </p:cNvSpPr>
          <p:nvPr>
            <p:ph type="sldNum" sz="quarter" idx="11"/>
          </p:nvPr>
        </p:nvSpPr>
        <p:spPr/>
        <p:txBody>
          <a:bodyPr/>
          <a:lstStyle/>
          <a:p>
            <a:fld id="{EB4B8DE2-A4E8-46E4-8BBF-D75455EFF32C}" type="slidenum">
              <a:rPr lang="en-US" smtClean="0"/>
              <a:pPr/>
              <a:t>51</a:t>
            </a:fld>
            <a:endParaRPr lang="en-US"/>
          </a:p>
        </p:txBody>
      </p:sp>
      <p:sp>
        <p:nvSpPr>
          <p:cNvPr id="4" name="Footer Placeholder 3">
            <a:extLst>
              <a:ext uri="{FF2B5EF4-FFF2-40B4-BE49-F238E27FC236}">
                <a16:creationId xmlns:a16="http://schemas.microsoft.com/office/drawing/2014/main" id="{6E58A91F-8486-71FD-F104-A76747EE917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Graphic 6">
            <a:extLst>
              <a:ext uri="{FF2B5EF4-FFF2-40B4-BE49-F238E27FC236}">
                <a16:creationId xmlns:a16="http://schemas.microsoft.com/office/drawing/2014/main" id="{BFAC4E67-20CB-D84C-A0FF-D85D15F8472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Title 1">
            <a:extLst>
              <a:ext uri="{FF2B5EF4-FFF2-40B4-BE49-F238E27FC236}">
                <a16:creationId xmlns:a16="http://schemas.microsoft.com/office/drawing/2014/main" id="{8055913A-34A3-DE44-B79B-00DA14D34ACD}"/>
              </a:ext>
            </a:extLst>
          </p:cNvPr>
          <p:cNvSpPr>
            <a:spLocks noGrp="1" noChangeArrowheads="1"/>
          </p:cNvSpPr>
          <p:nvPr>
            <p:ph type="title"/>
          </p:nvPr>
        </p:nvSpPr>
        <p:spPr/>
        <p:txBody>
          <a:bodyPr/>
          <a:lstStyle/>
          <a:p>
            <a:pPr eaLnBrk="1" hangingPunct="1"/>
            <a:r>
              <a:rPr lang="en-US" altLang="en-US"/>
              <a:t>Cloud Financial Management</a:t>
            </a:r>
          </a:p>
        </p:txBody>
      </p:sp>
      <p:sp>
        <p:nvSpPr>
          <p:cNvPr id="82949" name="Text Placeholder 4">
            <a:extLst>
              <a:ext uri="{FF2B5EF4-FFF2-40B4-BE49-F238E27FC236}">
                <a16:creationId xmlns:a16="http://schemas.microsoft.com/office/drawing/2014/main" id="{2FCC2882-5516-0A41-9328-003A54379D89}"/>
              </a:ext>
            </a:extLst>
          </p:cNvPr>
          <p:cNvSpPr>
            <a:spLocks noGrp="1" noChangeArrowheads="1"/>
          </p:cNvSpPr>
          <p:nvPr>
            <p:ph type="body" sz="quarter" idx="10"/>
          </p:nvPr>
        </p:nvSpPr>
        <p:spPr/>
        <p:txBody>
          <a:bodyPr/>
          <a:lstStyle/>
          <a:p>
            <a:pPr eaLnBrk="1" hangingPunct="1"/>
            <a:r>
              <a:rPr lang="en-US" altLang="en-US"/>
              <a:t>2/2</a:t>
            </a:r>
          </a:p>
        </p:txBody>
      </p:sp>
      <p:sp>
        <p:nvSpPr>
          <p:cNvPr id="82950" name="TextBox 9">
            <a:extLst>
              <a:ext uri="{FF2B5EF4-FFF2-40B4-BE49-F238E27FC236}">
                <a16:creationId xmlns:a16="http://schemas.microsoft.com/office/drawing/2014/main" id="{BE258794-2B65-E54A-8469-2A3CD7BE7C48}"/>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Savings Plans</a:t>
            </a:r>
          </a:p>
        </p:txBody>
      </p:sp>
      <p:cxnSp>
        <p:nvCxnSpPr>
          <p:cNvPr id="11" name="Straight Connector 10">
            <a:extLst>
              <a:ext uri="{FF2B5EF4-FFF2-40B4-BE49-F238E27FC236}">
                <a16:creationId xmlns:a16="http://schemas.microsoft.com/office/drawing/2014/main" id="{20A67151-A06E-8C45-8629-3B8D033088F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C3EAB8-866E-FC49-BB3A-F96258CCB35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961E64F-13D4-324A-8198-4DF01C193C7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2" name="Graphic 17">
            <a:extLst>
              <a:ext uri="{FF2B5EF4-FFF2-40B4-BE49-F238E27FC236}">
                <a16:creationId xmlns:a16="http://schemas.microsoft.com/office/drawing/2014/main" id="{C6D33A8A-EBC3-3049-9C04-ED41516DC49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FAEBBEF5-0765-DE44-9281-84B12FA71DA6}"/>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Cost Profiler</a:t>
            </a:r>
          </a:p>
        </p:txBody>
      </p:sp>
      <p:pic>
        <p:nvPicPr>
          <p:cNvPr id="16" name="Graphic 21">
            <a:extLst>
              <a:ext uri="{FF2B5EF4-FFF2-40B4-BE49-F238E27FC236}">
                <a16:creationId xmlns:a16="http://schemas.microsoft.com/office/drawing/2014/main" id="{3E32A432-C115-4B4A-B089-812C9B5A701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2">
            <a:extLst>
              <a:ext uri="{FF2B5EF4-FFF2-40B4-BE49-F238E27FC236}">
                <a16:creationId xmlns:a16="http://schemas.microsoft.com/office/drawing/2014/main" id="{79F66561-8A0B-B640-BBA4-EB36797389A9}"/>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Billing Conductor</a:t>
            </a:r>
          </a:p>
        </p:txBody>
      </p:sp>
      <p:sp>
        <p:nvSpPr>
          <p:cNvPr id="3" name="Slide Number Placeholder 2">
            <a:extLst>
              <a:ext uri="{FF2B5EF4-FFF2-40B4-BE49-F238E27FC236}">
                <a16:creationId xmlns:a16="http://schemas.microsoft.com/office/drawing/2014/main" id="{597BFA49-A4FE-E76C-78D7-43F189A52CE5}"/>
              </a:ext>
            </a:extLst>
          </p:cNvPr>
          <p:cNvSpPr>
            <a:spLocks noGrp="1"/>
          </p:cNvSpPr>
          <p:nvPr>
            <p:ph type="sldNum" sz="quarter" idx="11"/>
          </p:nvPr>
        </p:nvSpPr>
        <p:spPr/>
        <p:txBody>
          <a:bodyPr/>
          <a:lstStyle/>
          <a:p>
            <a:fld id="{EB4B8DE2-A4E8-46E4-8BBF-D75455EFF32C}" type="slidenum">
              <a:rPr lang="en-US" smtClean="0"/>
              <a:pPr/>
              <a:t>52</a:t>
            </a:fld>
            <a:endParaRPr lang="en-US"/>
          </a:p>
        </p:txBody>
      </p:sp>
      <p:sp>
        <p:nvSpPr>
          <p:cNvPr id="4" name="Footer Placeholder 3">
            <a:extLst>
              <a:ext uri="{FF2B5EF4-FFF2-40B4-BE49-F238E27FC236}">
                <a16:creationId xmlns:a16="http://schemas.microsoft.com/office/drawing/2014/main" id="{BCC754BB-81E5-8A21-F02B-2B9062D27B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Graphic 7">
            <a:extLst>
              <a:ext uri="{FF2B5EF4-FFF2-40B4-BE49-F238E27FC236}">
                <a16:creationId xmlns:a16="http://schemas.microsoft.com/office/drawing/2014/main" id="{1B767C1E-1EE2-4447-9073-195CFA61B1F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3E906B7D-453E-01D8-FD13-CB62C66A9831}"/>
              </a:ext>
            </a:extLst>
          </p:cNvPr>
          <p:cNvSpPr>
            <a:spLocks noGrp="1"/>
          </p:cNvSpPr>
          <p:nvPr>
            <p:ph type="sldNum" sz="quarter" idx="10"/>
          </p:nvPr>
        </p:nvSpPr>
        <p:spPr/>
        <p:txBody>
          <a:bodyPr/>
          <a:lstStyle/>
          <a:p>
            <a:fld id="{EB4B8DE2-A4E8-46E4-8BBF-D75455EFF32C}" type="slidenum">
              <a:rPr lang="en-US" smtClean="0"/>
              <a:pPr/>
              <a:t>53</a:t>
            </a:fld>
            <a:endParaRPr lang="en-US"/>
          </a:p>
        </p:txBody>
      </p:sp>
      <p:sp>
        <p:nvSpPr>
          <p:cNvPr id="88066" name="Title 1">
            <a:extLst>
              <a:ext uri="{FF2B5EF4-FFF2-40B4-BE49-F238E27FC236}">
                <a16:creationId xmlns:a16="http://schemas.microsoft.com/office/drawing/2014/main" id="{F0218FCA-8461-A741-9D07-58D89441669A}"/>
              </a:ext>
            </a:extLst>
          </p:cNvPr>
          <p:cNvSpPr>
            <a:spLocks noGrp="1" noChangeArrowheads="1"/>
          </p:cNvSpPr>
          <p:nvPr>
            <p:ph type="ctrTitle"/>
          </p:nvPr>
        </p:nvSpPr>
        <p:spPr/>
        <p:txBody>
          <a:bodyPr/>
          <a:lstStyle/>
          <a:p>
            <a:r>
              <a:rPr lang="en-US" altLang="en-US"/>
              <a:t>Compute</a:t>
            </a:r>
          </a:p>
        </p:txBody>
      </p:sp>
      <p:sp>
        <p:nvSpPr>
          <p:cNvPr id="88069" name="Title 3">
            <a:extLst>
              <a:ext uri="{FF2B5EF4-FFF2-40B4-BE49-F238E27FC236}">
                <a16:creationId xmlns:a16="http://schemas.microsoft.com/office/drawing/2014/main" id="{6A54CB08-3B65-2E49-AC1C-D9958CB188F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336C7030-74A6-D2C5-8723-F4F292DA0807}"/>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a:extLst>
              <a:ext uri="{FF2B5EF4-FFF2-40B4-BE49-F238E27FC236}">
                <a16:creationId xmlns:a16="http://schemas.microsoft.com/office/drawing/2014/main" id="{F36CF864-A216-CE48-8FA2-65E23B545665}"/>
              </a:ext>
            </a:extLst>
          </p:cNvPr>
          <p:cNvSpPr>
            <a:spLocks noGrp="1" noChangeArrowheads="1"/>
          </p:cNvSpPr>
          <p:nvPr>
            <p:ph type="title"/>
          </p:nvPr>
        </p:nvSpPr>
        <p:spPr/>
        <p:txBody>
          <a:bodyPr/>
          <a:lstStyle/>
          <a:p>
            <a:pPr eaLnBrk="1" hangingPunct="1"/>
            <a:r>
              <a:rPr lang="en-US" altLang="en-US"/>
              <a:t>Compute</a:t>
            </a:r>
          </a:p>
        </p:txBody>
      </p:sp>
      <p:sp>
        <p:nvSpPr>
          <p:cNvPr id="89092" name="Text Placeholder 4">
            <a:extLst>
              <a:ext uri="{FF2B5EF4-FFF2-40B4-BE49-F238E27FC236}">
                <a16:creationId xmlns:a16="http://schemas.microsoft.com/office/drawing/2014/main" id="{A644E92C-1506-F848-8033-11491FE36A69}"/>
              </a:ext>
            </a:extLst>
          </p:cNvPr>
          <p:cNvSpPr>
            <a:spLocks noGrp="1" noChangeArrowheads="1"/>
          </p:cNvSpPr>
          <p:nvPr>
            <p:ph type="body" sz="quarter" idx="10"/>
          </p:nvPr>
        </p:nvSpPr>
        <p:spPr/>
        <p:txBody>
          <a:bodyPr/>
          <a:lstStyle/>
          <a:p>
            <a:pPr eaLnBrk="1" hangingPunct="1"/>
            <a:r>
              <a:rPr lang="en-US" altLang="en-US"/>
              <a:t>1/9</a:t>
            </a:r>
          </a:p>
        </p:txBody>
      </p:sp>
      <p:pic>
        <p:nvPicPr>
          <p:cNvPr id="89093" name="Graphic 5">
            <a:extLst>
              <a:ext uri="{FF2B5EF4-FFF2-40B4-BE49-F238E27FC236}">
                <a16:creationId xmlns:a16="http://schemas.microsoft.com/office/drawing/2014/main" id="{38622D4A-AB16-E74E-A250-BDBAAFFAA60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6">
            <a:extLst>
              <a:ext uri="{FF2B5EF4-FFF2-40B4-BE49-F238E27FC236}">
                <a16:creationId xmlns:a16="http://schemas.microsoft.com/office/drawing/2014/main" id="{36FEB6A7-BBBF-BF4E-B09F-F70950BA7F04}"/>
              </a:ext>
            </a:extLst>
          </p:cNvPr>
          <p:cNvSpPr txBox="1">
            <a:spLocks noChangeArrowheads="1"/>
          </p:cNvSpPr>
          <p:nvPr/>
        </p:nvSpPr>
        <p:spPr bwMode="auto">
          <a:xfrm>
            <a:off x="2227263"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Compute Cloud (Amazon EC2)</a:t>
            </a:r>
          </a:p>
        </p:txBody>
      </p:sp>
      <p:sp>
        <p:nvSpPr>
          <p:cNvPr id="8" name="TextBox 16">
            <a:extLst>
              <a:ext uri="{FF2B5EF4-FFF2-40B4-BE49-F238E27FC236}">
                <a16:creationId xmlns:a16="http://schemas.microsoft.com/office/drawing/2014/main" id="{D7A07685-FB62-35C3-D916-9E6AC593D3EA}"/>
              </a:ext>
            </a:extLst>
          </p:cNvPr>
          <p:cNvSpPr txBox="1">
            <a:spLocks noChangeArrowheads="1"/>
          </p:cNvSpPr>
          <p:nvPr/>
        </p:nvSpPr>
        <p:spPr bwMode="auto">
          <a:xfrm>
            <a:off x="2319110"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9" name="TextBox 16">
            <a:extLst>
              <a:ext uri="{FF2B5EF4-FFF2-40B4-BE49-F238E27FC236}">
                <a16:creationId xmlns:a16="http://schemas.microsoft.com/office/drawing/2014/main" id="{4FBED683-964A-C063-E308-9159DE07082A}"/>
              </a:ext>
            </a:extLst>
          </p:cNvPr>
          <p:cNvSpPr txBox="1">
            <a:spLocks noChangeArrowheads="1"/>
          </p:cNvSpPr>
          <p:nvPr/>
        </p:nvSpPr>
        <p:spPr bwMode="auto">
          <a:xfrm>
            <a:off x="4542633" y="4544268"/>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Instances</a:t>
            </a:r>
          </a:p>
        </p:txBody>
      </p:sp>
      <p:sp>
        <p:nvSpPr>
          <p:cNvPr id="10" name="TextBox 16">
            <a:extLst>
              <a:ext uri="{FF2B5EF4-FFF2-40B4-BE49-F238E27FC236}">
                <a16:creationId xmlns:a16="http://schemas.microsoft.com/office/drawing/2014/main" id="{209D70D3-D836-E28B-B5BB-B3A69702EA6B}"/>
              </a:ext>
            </a:extLst>
          </p:cNvPr>
          <p:cNvSpPr txBox="1">
            <a:spLocks noChangeArrowheads="1"/>
          </p:cNvSpPr>
          <p:nvPr/>
        </p:nvSpPr>
        <p:spPr bwMode="auto">
          <a:xfrm>
            <a:off x="5626242" y="4544432"/>
            <a:ext cx="11155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Spot Instance</a:t>
            </a:r>
          </a:p>
        </p:txBody>
      </p:sp>
      <p:sp>
        <p:nvSpPr>
          <p:cNvPr id="11" name="TextBox 16">
            <a:extLst>
              <a:ext uri="{FF2B5EF4-FFF2-40B4-BE49-F238E27FC236}">
                <a16:creationId xmlns:a16="http://schemas.microsoft.com/office/drawing/2014/main" id="{0D216F65-A8A1-4BAB-2FC3-557A17C5FA40}"/>
              </a:ext>
            </a:extLst>
          </p:cNvPr>
          <p:cNvSpPr txBox="1">
            <a:spLocks noChangeArrowheads="1"/>
          </p:cNvSpPr>
          <p:nvPr/>
        </p:nvSpPr>
        <p:spPr bwMode="auto">
          <a:xfrm>
            <a:off x="6750448" y="4540671"/>
            <a:ext cx="11155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with CloudWatch</a:t>
            </a:r>
          </a:p>
        </p:txBody>
      </p:sp>
      <p:sp>
        <p:nvSpPr>
          <p:cNvPr id="22" name="TextBox 16">
            <a:extLst>
              <a:ext uri="{FF2B5EF4-FFF2-40B4-BE49-F238E27FC236}">
                <a16:creationId xmlns:a16="http://schemas.microsoft.com/office/drawing/2014/main" id="{D555E90F-BFB2-7793-38F0-0A867BAFFC6E}"/>
              </a:ext>
            </a:extLst>
          </p:cNvPr>
          <p:cNvSpPr txBox="1">
            <a:spLocks noChangeArrowheads="1"/>
          </p:cNvSpPr>
          <p:nvPr/>
        </p:nvSpPr>
        <p:spPr bwMode="auto">
          <a:xfrm>
            <a:off x="2477276" y="3336837"/>
            <a:ext cx="792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AMI</a:t>
            </a:r>
          </a:p>
        </p:txBody>
      </p:sp>
      <p:sp>
        <p:nvSpPr>
          <p:cNvPr id="23" name="TextBox 16">
            <a:extLst>
              <a:ext uri="{FF2B5EF4-FFF2-40B4-BE49-F238E27FC236}">
                <a16:creationId xmlns:a16="http://schemas.microsoft.com/office/drawing/2014/main" id="{4B9E3E39-EF61-DE7D-E13F-6035C8215BE2}"/>
              </a:ext>
            </a:extLst>
          </p:cNvPr>
          <p:cNvSpPr txBox="1">
            <a:spLocks noChangeArrowheads="1"/>
          </p:cNvSpPr>
          <p:nvPr/>
        </p:nvSpPr>
        <p:spPr bwMode="auto">
          <a:xfrm>
            <a:off x="3472861" y="3336837"/>
            <a:ext cx="9874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
        <p:nvSpPr>
          <p:cNvPr id="24" name="TextBox 16">
            <a:extLst>
              <a:ext uri="{FF2B5EF4-FFF2-40B4-BE49-F238E27FC236}">
                <a16:creationId xmlns:a16="http://schemas.microsoft.com/office/drawing/2014/main" id="{0543F3C9-C580-F775-8837-A7CFD477618E}"/>
              </a:ext>
            </a:extLst>
          </p:cNvPr>
          <p:cNvSpPr txBox="1">
            <a:spLocks noChangeArrowheads="1"/>
          </p:cNvSpPr>
          <p:nvPr/>
        </p:nvSpPr>
        <p:spPr bwMode="auto">
          <a:xfrm>
            <a:off x="4603996" y="3336837"/>
            <a:ext cx="987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IP address</a:t>
            </a:r>
          </a:p>
        </p:txBody>
      </p:sp>
      <p:sp>
        <p:nvSpPr>
          <p:cNvPr id="25" name="TextBox 16">
            <a:extLst>
              <a:ext uri="{FF2B5EF4-FFF2-40B4-BE49-F238E27FC236}">
                <a16:creationId xmlns:a16="http://schemas.microsoft.com/office/drawing/2014/main" id="{29DA7625-CB49-6D9A-E39C-6FCD56D7FB33}"/>
              </a:ext>
            </a:extLst>
          </p:cNvPr>
          <p:cNvSpPr txBox="1">
            <a:spLocks noChangeArrowheads="1"/>
          </p:cNvSpPr>
          <p:nvPr/>
        </p:nvSpPr>
        <p:spPr bwMode="auto">
          <a:xfrm>
            <a:off x="5808156" y="3336837"/>
            <a:ext cx="7447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Rescue</a:t>
            </a:r>
          </a:p>
        </p:txBody>
      </p:sp>
      <p:sp>
        <p:nvSpPr>
          <p:cNvPr id="27" name="TextBox 16">
            <a:extLst>
              <a:ext uri="{FF2B5EF4-FFF2-40B4-BE49-F238E27FC236}">
                <a16:creationId xmlns:a16="http://schemas.microsoft.com/office/drawing/2014/main" id="{9A8D4DD3-9F64-80F8-603B-5C8D04D2EA25}"/>
              </a:ext>
            </a:extLst>
          </p:cNvPr>
          <p:cNvSpPr txBox="1">
            <a:spLocks noChangeArrowheads="1"/>
          </p:cNvSpPr>
          <p:nvPr/>
        </p:nvSpPr>
        <p:spPr bwMode="auto">
          <a:xfrm>
            <a:off x="6618638" y="3336837"/>
            <a:ext cx="1379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Microservice Extractor for .NET</a:t>
            </a:r>
          </a:p>
        </p:txBody>
      </p:sp>
      <p:sp>
        <p:nvSpPr>
          <p:cNvPr id="3" name="TextBox 16">
            <a:extLst>
              <a:ext uri="{FF2B5EF4-FFF2-40B4-BE49-F238E27FC236}">
                <a16:creationId xmlns:a16="http://schemas.microsoft.com/office/drawing/2014/main" id="{26A8B099-5AA5-A74A-73A8-97B7035EEC68}"/>
              </a:ext>
            </a:extLst>
          </p:cNvPr>
          <p:cNvSpPr txBox="1">
            <a:spLocks noChangeArrowheads="1"/>
          </p:cNvSpPr>
          <p:nvPr/>
        </p:nvSpPr>
        <p:spPr bwMode="auto">
          <a:xfrm>
            <a:off x="3416737" y="4549724"/>
            <a:ext cx="11159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DB instance</a:t>
            </a:r>
          </a:p>
        </p:txBody>
      </p:sp>
      <p:sp>
        <p:nvSpPr>
          <p:cNvPr id="16" name="TextBox 16">
            <a:extLst>
              <a:ext uri="{FF2B5EF4-FFF2-40B4-BE49-F238E27FC236}">
                <a16:creationId xmlns:a16="http://schemas.microsoft.com/office/drawing/2014/main" id="{C2297F05-78D2-8767-021F-4044E8666F9D}"/>
              </a:ext>
            </a:extLst>
          </p:cNvPr>
          <p:cNvSpPr txBox="1">
            <a:spLocks noChangeArrowheads="1"/>
          </p:cNvSpPr>
          <p:nvPr/>
        </p:nvSpPr>
        <p:spPr bwMode="auto">
          <a:xfrm>
            <a:off x="2477277" y="5257622"/>
            <a:ext cx="6867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*Specify the instance type. Example labels: M5n instance, C4 instance, High Memory instance. Refer to the latest list of </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hlinkClick r:id="rId5"/>
              </a:rPr>
              <a:t>EC2 instance types</a:t>
            </a:r>
            <a:r>
              <a:rPr lang="en-US" altLang="en-US" sz="1200" dirty="0">
                <a:solidFill>
                  <a:schemeClr val="tx2"/>
                </a:solidFill>
                <a:latin typeface="Arial" panose="020B0604020202020204" pitchFamily="34" charset="0"/>
                <a:ea typeface="Amazon Ember" panose="020B0603020204020204" pitchFamily="34" charset="0"/>
                <a:cs typeface="Arial" panose="020B0604020202020204" pitchFamily="34" charset="0"/>
              </a:rPr>
              <a:t>.</a:t>
            </a:r>
          </a:p>
        </p:txBody>
      </p:sp>
      <p:pic>
        <p:nvPicPr>
          <p:cNvPr id="43" name="Graphic 42">
            <a:extLst>
              <a:ext uri="{FF2B5EF4-FFF2-40B4-BE49-F238E27FC236}">
                <a16:creationId xmlns:a16="http://schemas.microsoft.com/office/drawing/2014/main" id="{F7F3E536-891F-DFCD-DBEE-F933277100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41091" y="4097076"/>
            <a:ext cx="457200" cy="457200"/>
          </a:xfrm>
          <a:prstGeom prst="rect">
            <a:avLst/>
          </a:prstGeom>
        </p:spPr>
      </p:pic>
      <p:pic>
        <p:nvPicPr>
          <p:cNvPr id="44" name="Graphic 43">
            <a:extLst>
              <a:ext uri="{FF2B5EF4-FFF2-40B4-BE49-F238E27FC236}">
                <a16:creationId xmlns:a16="http://schemas.microsoft.com/office/drawing/2014/main" id="{45098044-85A6-6A4F-BD6A-93178DA9CC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51932" y="2858061"/>
            <a:ext cx="457200" cy="457200"/>
          </a:xfrm>
          <a:prstGeom prst="rect">
            <a:avLst/>
          </a:prstGeom>
        </p:spPr>
      </p:pic>
      <p:pic>
        <p:nvPicPr>
          <p:cNvPr id="45" name="Graphic 44">
            <a:extLst>
              <a:ext uri="{FF2B5EF4-FFF2-40B4-BE49-F238E27FC236}">
                <a16:creationId xmlns:a16="http://schemas.microsoft.com/office/drawing/2014/main" id="{14CFE7B6-AE77-5B5D-3B12-8D37A134D5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65301" y="4089349"/>
            <a:ext cx="457200" cy="457200"/>
          </a:xfrm>
          <a:prstGeom prst="rect">
            <a:avLst/>
          </a:prstGeom>
        </p:spPr>
      </p:pic>
      <p:pic>
        <p:nvPicPr>
          <p:cNvPr id="46" name="Graphic 45">
            <a:extLst>
              <a:ext uri="{FF2B5EF4-FFF2-40B4-BE49-F238E27FC236}">
                <a16:creationId xmlns:a16="http://schemas.microsoft.com/office/drawing/2014/main" id="{32F32682-3C5B-977E-9124-8F1D87A10A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79632" y="4091955"/>
            <a:ext cx="457200" cy="457200"/>
          </a:xfrm>
          <a:prstGeom prst="rect">
            <a:avLst/>
          </a:prstGeom>
        </p:spPr>
      </p:pic>
      <p:pic>
        <p:nvPicPr>
          <p:cNvPr id="47" name="Graphic 46">
            <a:extLst>
              <a:ext uri="{FF2B5EF4-FFF2-40B4-BE49-F238E27FC236}">
                <a16:creationId xmlns:a16="http://schemas.microsoft.com/office/drawing/2014/main" id="{1AAF98C5-35B9-5FF2-FD98-21CFC9F35E0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658708" y="4097076"/>
            <a:ext cx="457200" cy="457200"/>
          </a:xfrm>
          <a:prstGeom prst="rect">
            <a:avLst/>
          </a:prstGeom>
        </p:spPr>
      </p:pic>
      <p:pic>
        <p:nvPicPr>
          <p:cNvPr id="48" name="Graphic 47">
            <a:extLst>
              <a:ext uri="{FF2B5EF4-FFF2-40B4-BE49-F238E27FC236}">
                <a16:creationId xmlns:a16="http://schemas.microsoft.com/office/drawing/2014/main" id="{BC309DD1-17C6-958C-0B85-14DC9A5E28B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65301" y="2860243"/>
            <a:ext cx="457200" cy="457200"/>
          </a:xfrm>
          <a:prstGeom prst="rect">
            <a:avLst/>
          </a:prstGeom>
        </p:spPr>
      </p:pic>
      <p:pic>
        <p:nvPicPr>
          <p:cNvPr id="49" name="Graphic 48">
            <a:extLst>
              <a:ext uri="{FF2B5EF4-FFF2-40B4-BE49-F238E27FC236}">
                <a16:creationId xmlns:a16="http://schemas.microsoft.com/office/drawing/2014/main" id="{1A21BAE0-9548-1872-9FD7-F26209A985C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7962" y="4089349"/>
            <a:ext cx="457200" cy="457200"/>
          </a:xfrm>
          <a:prstGeom prst="rect">
            <a:avLst/>
          </a:prstGeom>
        </p:spPr>
      </p:pic>
      <p:pic>
        <p:nvPicPr>
          <p:cNvPr id="50" name="Graphic 49">
            <a:extLst>
              <a:ext uri="{FF2B5EF4-FFF2-40B4-BE49-F238E27FC236}">
                <a16:creationId xmlns:a16="http://schemas.microsoft.com/office/drawing/2014/main" id="{707471EB-E9D0-5D6A-B9A9-16BBA80D15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79632" y="2866624"/>
            <a:ext cx="457200" cy="457200"/>
          </a:xfrm>
          <a:prstGeom prst="rect">
            <a:avLst/>
          </a:prstGeom>
        </p:spPr>
      </p:pic>
      <p:pic>
        <p:nvPicPr>
          <p:cNvPr id="51" name="Graphic 50">
            <a:extLst>
              <a:ext uri="{FF2B5EF4-FFF2-40B4-BE49-F238E27FC236}">
                <a16:creationId xmlns:a16="http://schemas.microsoft.com/office/drawing/2014/main" id="{D622C24C-E804-4AD6-14E7-66CDD17668C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37962" y="2861051"/>
            <a:ext cx="457200" cy="457200"/>
          </a:xfrm>
          <a:prstGeom prst="rect">
            <a:avLst/>
          </a:prstGeom>
        </p:spPr>
      </p:pic>
      <p:pic>
        <p:nvPicPr>
          <p:cNvPr id="52" name="Graphic 51">
            <a:extLst>
              <a:ext uri="{FF2B5EF4-FFF2-40B4-BE49-F238E27FC236}">
                <a16:creationId xmlns:a16="http://schemas.microsoft.com/office/drawing/2014/main" id="{03643622-52A6-A96A-EAFB-FA438BDBD06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658708" y="2866617"/>
            <a:ext cx="457200" cy="457200"/>
          </a:xfrm>
          <a:prstGeom prst="rect">
            <a:avLst/>
          </a:prstGeom>
        </p:spPr>
      </p:pic>
      <p:sp>
        <p:nvSpPr>
          <p:cNvPr id="4" name="Slide Number Placeholder 3">
            <a:extLst>
              <a:ext uri="{FF2B5EF4-FFF2-40B4-BE49-F238E27FC236}">
                <a16:creationId xmlns:a16="http://schemas.microsoft.com/office/drawing/2014/main" id="{2D940D87-57F1-7992-BC7C-BF14E100C3BF}"/>
              </a:ext>
            </a:extLst>
          </p:cNvPr>
          <p:cNvSpPr>
            <a:spLocks noGrp="1"/>
          </p:cNvSpPr>
          <p:nvPr>
            <p:ph type="sldNum" sz="quarter" idx="11"/>
          </p:nvPr>
        </p:nvSpPr>
        <p:spPr/>
        <p:txBody>
          <a:bodyPr/>
          <a:lstStyle/>
          <a:p>
            <a:fld id="{EB4B8DE2-A4E8-46E4-8BBF-D75455EFF32C}" type="slidenum">
              <a:rPr lang="en-US" smtClean="0"/>
              <a:pPr/>
              <a:t>54</a:t>
            </a:fld>
            <a:endParaRPr lang="en-US"/>
          </a:p>
        </p:txBody>
      </p:sp>
      <p:sp>
        <p:nvSpPr>
          <p:cNvPr id="5" name="Footer Placeholder 4">
            <a:extLst>
              <a:ext uri="{FF2B5EF4-FFF2-40B4-BE49-F238E27FC236}">
                <a16:creationId xmlns:a16="http://schemas.microsoft.com/office/drawing/2014/main" id="{D4381E17-3895-662C-9D0A-9CF89485AA8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5427780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Graphic 27">
            <a:extLst>
              <a:ext uri="{FF2B5EF4-FFF2-40B4-BE49-F238E27FC236}">
                <a16:creationId xmlns:a16="http://schemas.microsoft.com/office/drawing/2014/main" id="{CF086638-2C79-7E48-9E8E-C448A979BD7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8" name="Graphic 12">
            <a:extLst>
              <a:ext uri="{FF2B5EF4-FFF2-40B4-BE49-F238E27FC236}">
                <a16:creationId xmlns:a16="http://schemas.microsoft.com/office/drawing/2014/main" id="{E94D3EA0-49FE-0F44-89BF-95DA8960617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21576"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Graphic 10">
            <a:extLst>
              <a:ext uri="{FF2B5EF4-FFF2-40B4-BE49-F238E27FC236}">
                <a16:creationId xmlns:a16="http://schemas.microsoft.com/office/drawing/2014/main" id="{7249C1EC-5A69-3C4D-9DDF-0DB93BB70BC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66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0" name="Graphic 7">
            <a:extLst>
              <a:ext uri="{FF2B5EF4-FFF2-40B4-BE49-F238E27FC236}">
                <a16:creationId xmlns:a16="http://schemas.microsoft.com/office/drawing/2014/main" id="{3B1C31A7-7A85-0640-96EE-D8C2C69D524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1" name="Title 1">
            <a:extLst>
              <a:ext uri="{FF2B5EF4-FFF2-40B4-BE49-F238E27FC236}">
                <a16:creationId xmlns:a16="http://schemas.microsoft.com/office/drawing/2014/main" id="{1EB6BB23-B3EB-D648-81A9-3FC2BAD426F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1144" name="Text Placeholder 4">
            <a:extLst>
              <a:ext uri="{FF2B5EF4-FFF2-40B4-BE49-F238E27FC236}">
                <a16:creationId xmlns:a16="http://schemas.microsoft.com/office/drawing/2014/main" id="{EF714527-3F5B-B44E-B3CC-CE2C030BE41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sp>
        <p:nvSpPr>
          <p:cNvPr id="91145" name="TextBox 18">
            <a:extLst>
              <a:ext uri="{FF2B5EF4-FFF2-40B4-BE49-F238E27FC236}">
                <a16:creationId xmlns:a16="http://schemas.microsoft.com/office/drawing/2014/main" id="{40547939-65FA-8A4A-B21F-723AE2372DC9}"/>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Elastic Beanstalk</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47" name="TextBox 20">
            <a:extLst>
              <a:ext uri="{FF2B5EF4-FFF2-40B4-BE49-F238E27FC236}">
                <a16:creationId xmlns:a16="http://schemas.microsoft.com/office/drawing/2014/main" id="{E5D4A7D0-5E44-1943-968A-C198F40D0E7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Lambda</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1150" name="TextBox 24">
            <a:extLst>
              <a:ext uri="{FF2B5EF4-FFF2-40B4-BE49-F238E27FC236}">
                <a16:creationId xmlns:a16="http://schemas.microsoft.com/office/drawing/2014/main" id="{048042F7-9ADA-2B42-9DEB-F92C648416B7}"/>
              </a:ext>
            </a:extLst>
          </p:cNvPr>
          <p:cNvSpPr txBox="1">
            <a:spLocks noChangeArrowheads="1"/>
          </p:cNvSpPr>
          <p:nvPr/>
        </p:nvSpPr>
        <p:spPr bwMode="auto">
          <a:xfrm>
            <a:off x="6777038" y="1946275"/>
            <a:ext cx="22828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Lightsail</a:t>
            </a:r>
          </a:p>
        </p:txBody>
      </p:sp>
      <p:sp>
        <p:nvSpPr>
          <p:cNvPr id="91151" name="TextBox 16">
            <a:extLst>
              <a:ext uri="{FF2B5EF4-FFF2-40B4-BE49-F238E27FC236}">
                <a16:creationId xmlns:a16="http://schemas.microsoft.com/office/drawing/2014/main" id="{E37BACB3-C945-7B41-9293-7756383725C0}"/>
              </a:ext>
            </a:extLst>
          </p:cNvPr>
          <p:cNvSpPr txBox="1">
            <a:spLocks noChangeArrowheads="1"/>
          </p:cNvSpPr>
          <p:nvPr/>
        </p:nvSpPr>
        <p:spPr bwMode="auto">
          <a:xfrm>
            <a:off x="2661686" y="3260725"/>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Deployment</a:t>
            </a:r>
          </a:p>
        </p:txBody>
      </p:sp>
      <p:sp>
        <p:nvSpPr>
          <p:cNvPr id="91152" name="TextBox 17">
            <a:extLst>
              <a:ext uri="{FF2B5EF4-FFF2-40B4-BE49-F238E27FC236}">
                <a16:creationId xmlns:a16="http://schemas.microsoft.com/office/drawing/2014/main" id="{70E93A9B-B3E0-D24E-9DFE-BE9C66CA3837}"/>
              </a:ext>
            </a:extLst>
          </p:cNvPr>
          <p:cNvSpPr txBox="1">
            <a:spLocks noChangeArrowheads="1"/>
          </p:cNvSpPr>
          <p:nvPr/>
        </p:nvSpPr>
        <p:spPr bwMode="auto">
          <a:xfrm>
            <a:off x="4933399" y="3260725"/>
            <a:ext cx="136207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91153" name="TextBox 25">
            <a:extLst>
              <a:ext uri="{FF2B5EF4-FFF2-40B4-BE49-F238E27FC236}">
                <a16:creationId xmlns:a16="http://schemas.microsoft.com/office/drawing/2014/main" id="{CFC74595-BF23-3144-92D3-DDA61E4F079D}"/>
              </a:ext>
            </a:extLst>
          </p:cNvPr>
          <p:cNvSpPr txBox="1">
            <a:spLocks noChangeArrowheads="1"/>
          </p:cNvSpPr>
          <p:nvPr/>
        </p:nvSpPr>
        <p:spPr bwMode="auto">
          <a:xfrm>
            <a:off x="2661686" y="4318000"/>
            <a:ext cx="135921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Application</a:t>
            </a:r>
          </a:p>
        </p:txBody>
      </p:sp>
      <p:pic>
        <p:nvPicPr>
          <p:cNvPr id="91154" name="Graphic 6">
            <a:extLst>
              <a:ext uri="{FF2B5EF4-FFF2-40B4-BE49-F238E27FC236}">
                <a16:creationId xmlns:a16="http://schemas.microsoft.com/office/drawing/2014/main" id="{7B4BED6F-9C33-6345-ACDB-0373F9F3FAC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0075" y="2768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5" name="Graphic 9">
            <a:extLst>
              <a:ext uri="{FF2B5EF4-FFF2-40B4-BE49-F238E27FC236}">
                <a16:creationId xmlns:a16="http://schemas.microsoft.com/office/drawing/2014/main" id="{CEBBAECD-00AF-184D-9067-0F20AC7917F3}"/>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3140075" y="3860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56" name="Graphic 13">
            <a:extLst>
              <a:ext uri="{FF2B5EF4-FFF2-40B4-BE49-F238E27FC236}">
                <a16:creationId xmlns:a16="http://schemas.microsoft.com/office/drawing/2014/main" id="{E2B9011C-C7EB-AD4B-85D7-DC979571C750}"/>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5394325" y="27813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57" name="TextBox 26">
            <a:extLst>
              <a:ext uri="{FF2B5EF4-FFF2-40B4-BE49-F238E27FC236}">
                <a16:creationId xmlns:a16="http://schemas.microsoft.com/office/drawing/2014/main" id="{0FA08B04-60BA-804D-B6C4-8F0619EC84AC}"/>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EC2</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Auto Scaling</a:t>
            </a:r>
          </a:p>
        </p:txBody>
      </p:sp>
      <p:sp>
        <p:nvSpPr>
          <p:cNvPr id="3" name="Slide Number Placeholder 2">
            <a:extLst>
              <a:ext uri="{FF2B5EF4-FFF2-40B4-BE49-F238E27FC236}">
                <a16:creationId xmlns:a16="http://schemas.microsoft.com/office/drawing/2014/main" id="{81224183-46E1-480E-AC4E-5EC582593061}"/>
              </a:ext>
            </a:extLst>
          </p:cNvPr>
          <p:cNvSpPr>
            <a:spLocks noGrp="1"/>
          </p:cNvSpPr>
          <p:nvPr>
            <p:ph type="sldNum" sz="quarter" idx="11"/>
          </p:nvPr>
        </p:nvSpPr>
        <p:spPr/>
        <p:txBody>
          <a:bodyPr/>
          <a:lstStyle/>
          <a:p>
            <a:fld id="{EB4B8DE2-A4E8-46E4-8BBF-D75455EFF32C}" type="slidenum">
              <a:rPr lang="en-US" smtClean="0"/>
              <a:pPr/>
              <a:t>55</a:t>
            </a:fld>
            <a:endParaRPr lang="en-US"/>
          </a:p>
        </p:txBody>
      </p:sp>
      <p:sp>
        <p:nvSpPr>
          <p:cNvPr id="4" name="Footer Placeholder 3">
            <a:extLst>
              <a:ext uri="{FF2B5EF4-FFF2-40B4-BE49-F238E27FC236}">
                <a16:creationId xmlns:a16="http://schemas.microsoft.com/office/drawing/2014/main" id="{E6589C75-5051-B4A2-4D9F-F0CE2ACD997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Graphic 9">
            <a:extLst>
              <a:ext uri="{FF2B5EF4-FFF2-40B4-BE49-F238E27FC236}">
                <a16:creationId xmlns:a16="http://schemas.microsoft.com/office/drawing/2014/main" id="{131F7E45-C2EC-5A43-B334-E2BA47A298C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023"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Graphic 6">
            <a:extLst>
              <a:ext uri="{FF2B5EF4-FFF2-40B4-BE49-F238E27FC236}">
                <a16:creationId xmlns:a16="http://schemas.microsoft.com/office/drawing/2014/main" id="{C912484A-E8C6-E744-90F6-3707D93C0E1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6088"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itle 1">
            <a:extLst>
              <a:ext uri="{FF2B5EF4-FFF2-40B4-BE49-F238E27FC236}">
                <a16:creationId xmlns:a16="http://schemas.microsoft.com/office/drawing/2014/main" id="{AEF79DC7-EA38-C74D-B001-632CD47FAD24}"/>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2167" name="Text Placeholder 4">
            <a:extLst>
              <a:ext uri="{FF2B5EF4-FFF2-40B4-BE49-F238E27FC236}">
                <a16:creationId xmlns:a16="http://schemas.microsoft.com/office/drawing/2014/main" id="{3D20DA8A-CCB6-AF4A-A1F9-725E800560A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3/9</a:t>
            </a:r>
          </a:p>
        </p:txBody>
      </p:sp>
      <p:sp>
        <p:nvSpPr>
          <p:cNvPr id="92168" name="TextBox 18">
            <a:extLst>
              <a:ext uri="{FF2B5EF4-FFF2-40B4-BE49-F238E27FC236}">
                <a16:creationId xmlns:a16="http://schemas.microsoft.com/office/drawing/2014/main" id="{72B261CD-3E7C-9846-844B-6A3A51D2F4A1}"/>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Outposts family</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0" name="TextBox 21">
            <a:extLst>
              <a:ext uri="{FF2B5EF4-FFF2-40B4-BE49-F238E27FC236}">
                <a16:creationId xmlns:a16="http://schemas.microsoft.com/office/drawing/2014/main" id="{427E1B10-9A4D-D64C-9C2C-D6A3439FB46A}"/>
              </a:ext>
            </a:extLst>
          </p:cNvPr>
          <p:cNvSpPr txBox="1">
            <a:spLocks noChangeArrowheads="1"/>
          </p:cNvSpPr>
          <p:nvPr/>
        </p:nvSpPr>
        <p:spPr bwMode="auto">
          <a:xfrm>
            <a:off x="4492625"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Outposts rack</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2173" name="TextBox 24">
            <a:extLst>
              <a:ext uri="{FF2B5EF4-FFF2-40B4-BE49-F238E27FC236}">
                <a16:creationId xmlns:a16="http://schemas.microsoft.com/office/drawing/2014/main" id="{D513CD71-294F-7846-A3A2-8F0E213E3882}"/>
              </a:ext>
            </a:extLst>
          </p:cNvPr>
          <p:cNvSpPr txBox="1">
            <a:spLocks noChangeArrowheads="1"/>
          </p:cNvSpPr>
          <p:nvPr/>
        </p:nvSpPr>
        <p:spPr bwMode="auto">
          <a:xfrm>
            <a:off x="6762750" y="1946275"/>
            <a:ext cx="228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Outposts servers</a:t>
            </a:r>
          </a:p>
        </p:txBody>
      </p:sp>
      <p:sp>
        <p:nvSpPr>
          <p:cNvPr id="16" name="TextBox 26">
            <a:extLst>
              <a:ext uri="{FF2B5EF4-FFF2-40B4-BE49-F238E27FC236}">
                <a16:creationId xmlns:a16="http://schemas.microsoft.com/office/drawing/2014/main" id="{289305F6-8358-0841-B4D2-25228B513D86}"/>
              </a:ext>
            </a:extLst>
          </p:cNvPr>
          <p:cNvSpPr txBox="1">
            <a:spLocks noChangeArrowheads="1"/>
          </p:cNvSpPr>
          <p:nvPr/>
        </p:nvSpPr>
        <p:spPr bwMode="auto">
          <a:xfrm>
            <a:off x="9093994" y="1946275"/>
            <a:ext cx="22018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Serverless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Application Repository</a:t>
            </a:r>
          </a:p>
        </p:txBody>
      </p:sp>
      <p:pic>
        <p:nvPicPr>
          <p:cNvPr id="18" name="Graphic 13">
            <a:extLst>
              <a:ext uri="{FF2B5EF4-FFF2-40B4-BE49-F238E27FC236}">
                <a16:creationId xmlns:a16="http://schemas.microsoft.com/office/drawing/2014/main" id="{2D244245-883A-5F4A-992E-1BE6A9F2D23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3925" y="118506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20">
            <a:extLst>
              <a:ext uri="{FF2B5EF4-FFF2-40B4-BE49-F238E27FC236}">
                <a16:creationId xmlns:a16="http://schemas.microsoft.com/office/drawing/2014/main" id="{2DAFA190-E7BA-9D4C-BE21-2619D64CA3E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521577" y="1185069"/>
            <a:ext cx="762000" cy="762000"/>
          </a:xfrm>
          <a:prstGeom prst="rect">
            <a:avLst/>
          </a:prstGeom>
        </p:spPr>
      </p:pic>
      <p:sp>
        <p:nvSpPr>
          <p:cNvPr id="3" name="Slide Number Placeholder 2">
            <a:extLst>
              <a:ext uri="{FF2B5EF4-FFF2-40B4-BE49-F238E27FC236}">
                <a16:creationId xmlns:a16="http://schemas.microsoft.com/office/drawing/2014/main" id="{DB347297-6A4E-010A-14D6-8E700ED27BE6}"/>
              </a:ext>
            </a:extLst>
          </p:cNvPr>
          <p:cNvSpPr>
            <a:spLocks noGrp="1"/>
          </p:cNvSpPr>
          <p:nvPr>
            <p:ph type="sldNum" sz="quarter" idx="11"/>
          </p:nvPr>
        </p:nvSpPr>
        <p:spPr/>
        <p:txBody>
          <a:bodyPr/>
          <a:lstStyle/>
          <a:p>
            <a:fld id="{EB4B8DE2-A4E8-46E4-8BBF-D75455EFF32C}" type="slidenum">
              <a:rPr lang="en-US" smtClean="0"/>
              <a:pPr/>
              <a:t>56</a:t>
            </a:fld>
            <a:endParaRPr lang="en-US"/>
          </a:p>
        </p:txBody>
      </p:sp>
      <p:sp>
        <p:nvSpPr>
          <p:cNvPr id="4" name="Footer Placeholder 3">
            <a:extLst>
              <a:ext uri="{FF2B5EF4-FFF2-40B4-BE49-F238E27FC236}">
                <a16:creationId xmlns:a16="http://schemas.microsoft.com/office/drawing/2014/main" id="{1D1672BD-F340-3AE6-7710-F1643EE6784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Graphic 12">
            <a:extLst>
              <a:ext uri="{FF2B5EF4-FFF2-40B4-BE49-F238E27FC236}">
                <a16:creationId xmlns:a16="http://schemas.microsoft.com/office/drawing/2014/main" id="{1984ED3E-DC62-EA40-87A4-498B2F314F4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9815445" y="118354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Graphic 10">
            <a:extLst>
              <a:ext uri="{FF2B5EF4-FFF2-40B4-BE49-F238E27FC236}">
                <a16:creationId xmlns:a16="http://schemas.microsoft.com/office/drawing/2014/main" id="{E82E918A-AC6D-C746-BCAB-B1420AD6588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523124" y="1186656"/>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Graphic 6">
            <a:extLst>
              <a:ext uri="{FF2B5EF4-FFF2-40B4-BE49-F238E27FC236}">
                <a16:creationId xmlns:a16="http://schemas.microsoft.com/office/drawing/2014/main" id="{38E19DDB-8BE2-DC45-9970-E205DF9BD824}"/>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8" name="Graphic 7">
            <a:extLst>
              <a:ext uri="{FF2B5EF4-FFF2-40B4-BE49-F238E27FC236}">
                <a16:creationId xmlns:a16="http://schemas.microsoft.com/office/drawing/2014/main" id="{218A2BF6-1361-C446-BFA4-162631F38705}"/>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itle 1">
            <a:extLst>
              <a:ext uri="{FF2B5EF4-FFF2-40B4-BE49-F238E27FC236}">
                <a16:creationId xmlns:a16="http://schemas.microsoft.com/office/drawing/2014/main" id="{9520D2DA-C445-7D45-BEB3-D4F19BF81CD0}"/>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3192" name="Text Placeholder 4">
            <a:extLst>
              <a:ext uri="{FF2B5EF4-FFF2-40B4-BE49-F238E27FC236}">
                <a16:creationId xmlns:a16="http://schemas.microsoft.com/office/drawing/2014/main" id="{BCF56E92-BCC4-6147-840B-6AAE70F36359}"/>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4/9</a:t>
            </a:r>
          </a:p>
        </p:txBody>
      </p:sp>
      <p:sp>
        <p:nvSpPr>
          <p:cNvPr id="93193" name="TextBox 18">
            <a:extLst>
              <a:ext uri="{FF2B5EF4-FFF2-40B4-BE49-F238E27FC236}">
                <a16:creationId xmlns:a16="http://schemas.microsoft.com/office/drawing/2014/main" id="{752E7C02-7FCD-C643-A041-D13133BF87D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VMware Cloud on AWS</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5" name="TextBox 20">
            <a:extLst>
              <a:ext uri="{FF2B5EF4-FFF2-40B4-BE49-F238E27FC236}">
                <a16:creationId xmlns:a16="http://schemas.microsoft.com/office/drawing/2014/main" id="{359456D8-955E-B64E-B8E7-E3D5AE85ECE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Deadline</a:t>
            </a:r>
          </a:p>
        </p:txBody>
      </p:sp>
      <p:sp>
        <p:nvSpPr>
          <p:cNvPr id="93196" name="TextBox 21">
            <a:extLst>
              <a:ext uri="{FF2B5EF4-FFF2-40B4-BE49-F238E27FC236}">
                <a16:creationId xmlns:a16="http://schemas.microsoft.com/office/drawing/2014/main" id="{ECE8D989-A37A-2845-BCBF-B7932350F6DE}"/>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XMesh</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3199" name="TextBox 24">
            <a:extLst>
              <a:ext uri="{FF2B5EF4-FFF2-40B4-BE49-F238E27FC236}">
                <a16:creationId xmlns:a16="http://schemas.microsoft.com/office/drawing/2014/main" id="{1DAC4758-FF54-0741-A217-9B6AD087DA18}"/>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Frost</a:t>
            </a:r>
          </a:p>
        </p:txBody>
      </p:sp>
      <p:sp>
        <p:nvSpPr>
          <p:cNvPr id="3" name="Slide Number Placeholder 2">
            <a:extLst>
              <a:ext uri="{FF2B5EF4-FFF2-40B4-BE49-F238E27FC236}">
                <a16:creationId xmlns:a16="http://schemas.microsoft.com/office/drawing/2014/main" id="{A4D72985-AC04-0F6D-D45E-40D1021204CD}"/>
              </a:ext>
            </a:extLst>
          </p:cNvPr>
          <p:cNvSpPr>
            <a:spLocks noGrp="1"/>
          </p:cNvSpPr>
          <p:nvPr>
            <p:ph type="sldNum" sz="quarter" idx="11"/>
          </p:nvPr>
        </p:nvSpPr>
        <p:spPr/>
        <p:txBody>
          <a:bodyPr/>
          <a:lstStyle/>
          <a:p>
            <a:fld id="{EB4B8DE2-A4E8-46E4-8BBF-D75455EFF32C}" type="slidenum">
              <a:rPr lang="en-US" smtClean="0"/>
              <a:pPr/>
              <a:t>57</a:t>
            </a:fld>
            <a:endParaRPr lang="en-US"/>
          </a:p>
        </p:txBody>
      </p:sp>
      <p:sp>
        <p:nvSpPr>
          <p:cNvPr id="4" name="Footer Placeholder 3">
            <a:extLst>
              <a:ext uri="{FF2B5EF4-FFF2-40B4-BE49-F238E27FC236}">
                <a16:creationId xmlns:a16="http://schemas.microsoft.com/office/drawing/2014/main" id="{DB05B068-E11D-9E4B-7285-51A8E316F33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Graphic 13">
            <a:extLst>
              <a:ext uri="{FF2B5EF4-FFF2-40B4-BE49-F238E27FC236}">
                <a16:creationId xmlns:a16="http://schemas.microsoft.com/office/drawing/2014/main" id="{76088AA2-9F6D-BC49-8A56-5A962427F62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21575"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Graphic 11">
            <a:extLst>
              <a:ext uri="{FF2B5EF4-FFF2-40B4-BE49-F238E27FC236}">
                <a16:creationId xmlns:a16="http://schemas.microsoft.com/office/drawing/2014/main" id="{A4C7E3F2-B4C1-DD45-875C-D7D3176CDA0F}"/>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745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Graphic 8">
            <a:extLst>
              <a:ext uri="{FF2B5EF4-FFF2-40B4-BE49-F238E27FC236}">
                <a16:creationId xmlns:a16="http://schemas.microsoft.com/office/drawing/2014/main" id="{64268D2E-0C8E-3145-A3DB-B40E15B8883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2" name="Graphic 6">
            <a:extLst>
              <a:ext uri="{FF2B5EF4-FFF2-40B4-BE49-F238E27FC236}">
                <a16:creationId xmlns:a16="http://schemas.microsoft.com/office/drawing/2014/main" id="{42277FFB-93E3-0A43-B4B8-6C9FB528710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Title 1">
            <a:extLst>
              <a:ext uri="{FF2B5EF4-FFF2-40B4-BE49-F238E27FC236}">
                <a16:creationId xmlns:a16="http://schemas.microsoft.com/office/drawing/2014/main" id="{1B9DAD53-AE53-4F43-BDCD-A7EE15D4691B}"/>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4216" name="Text Placeholder 4">
            <a:extLst>
              <a:ext uri="{FF2B5EF4-FFF2-40B4-BE49-F238E27FC236}">
                <a16:creationId xmlns:a16="http://schemas.microsoft.com/office/drawing/2014/main" id="{9E578C4F-ED24-144E-82F8-0202A132A9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5/9</a:t>
            </a:r>
          </a:p>
        </p:txBody>
      </p:sp>
      <p:sp>
        <p:nvSpPr>
          <p:cNvPr id="94217" name="TextBox 18">
            <a:extLst>
              <a:ext uri="{FF2B5EF4-FFF2-40B4-BE49-F238E27FC236}">
                <a16:creationId xmlns:a16="http://schemas.microsoft.com/office/drawing/2014/main" id="{ED70BBA4-CF11-8B4E-8BFD-24B436B4BA1D}"/>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Krakatoa</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19" name="TextBox 20">
            <a:extLst>
              <a:ext uri="{FF2B5EF4-FFF2-40B4-BE49-F238E27FC236}">
                <a16:creationId xmlns:a16="http://schemas.microsoft.com/office/drawing/2014/main" id="{C82BCE76-03BB-954C-B6ED-76493B4F2A5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Sequoia</a:t>
            </a:r>
          </a:p>
        </p:txBody>
      </p:sp>
      <p:sp>
        <p:nvSpPr>
          <p:cNvPr id="94220" name="TextBox 21">
            <a:extLst>
              <a:ext uri="{FF2B5EF4-FFF2-40B4-BE49-F238E27FC236}">
                <a16:creationId xmlns:a16="http://schemas.microsoft.com/office/drawing/2014/main" id="{3ED5CDA3-6FCB-2148-8480-26C7BB399FF7}"/>
              </a:ext>
            </a:extLst>
          </p:cNvPr>
          <p:cNvSpPr txBox="1">
            <a:spLocks noChangeArrowheads="1"/>
          </p:cNvSpPr>
          <p:nvPr/>
        </p:nvSpPr>
        <p:spPr bwMode="auto">
          <a:xfrm>
            <a:off x="676751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Thinkbox Stoke</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4223" name="TextBox 24">
            <a:extLst>
              <a:ext uri="{FF2B5EF4-FFF2-40B4-BE49-F238E27FC236}">
                <a16:creationId xmlns:a16="http://schemas.microsoft.com/office/drawing/2014/main" id="{CD0E58A8-B8A4-AD41-878C-D67E9F24B280}"/>
              </a:ext>
            </a:extLst>
          </p:cNvPr>
          <p:cNvSpPr txBox="1">
            <a:spLocks noChangeArrowheads="1"/>
          </p:cNvSpPr>
          <p:nvPr/>
        </p:nvSpPr>
        <p:spPr bwMode="auto">
          <a:xfrm>
            <a:off x="9047163" y="1946275"/>
            <a:ext cx="2201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Wavelength</a:t>
            </a:r>
          </a:p>
        </p:txBody>
      </p:sp>
      <p:sp>
        <p:nvSpPr>
          <p:cNvPr id="3" name="Slide Number Placeholder 2">
            <a:extLst>
              <a:ext uri="{FF2B5EF4-FFF2-40B4-BE49-F238E27FC236}">
                <a16:creationId xmlns:a16="http://schemas.microsoft.com/office/drawing/2014/main" id="{3C3A5206-CC47-20C5-0E07-A6715F2FAB6C}"/>
              </a:ext>
            </a:extLst>
          </p:cNvPr>
          <p:cNvSpPr>
            <a:spLocks noGrp="1"/>
          </p:cNvSpPr>
          <p:nvPr>
            <p:ph type="sldNum" sz="quarter" idx="11"/>
          </p:nvPr>
        </p:nvSpPr>
        <p:spPr/>
        <p:txBody>
          <a:bodyPr/>
          <a:lstStyle/>
          <a:p>
            <a:fld id="{EB4B8DE2-A4E8-46E4-8BBF-D75455EFF32C}" type="slidenum">
              <a:rPr lang="en-US" smtClean="0"/>
              <a:pPr/>
              <a:t>58</a:t>
            </a:fld>
            <a:endParaRPr lang="en-US"/>
          </a:p>
        </p:txBody>
      </p:sp>
      <p:sp>
        <p:nvSpPr>
          <p:cNvPr id="4" name="Footer Placeholder 3">
            <a:extLst>
              <a:ext uri="{FF2B5EF4-FFF2-40B4-BE49-F238E27FC236}">
                <a16:creationId xmlns:a16="http://schemas.microsoft.com/office/drawing/2014/main" id="{6B64D459-E896-AC80-EC80-BCFA8919BA8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Graphic 6">
            <a:extLst>
              <a:ext uri="{FF2B5EF4-FFF2-40B4-BE49-F238E27FC236}">
                <a16:creationId xmlns:a16="http://schemas.microsoft.com/office/drawing/2014/main" id="{B3BF45F7-22FC-7F45-8D25-A82B1A002F6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4" name="Graphic 13">
            <a:extLst>
              <a:ext uri="{FF2B5EF4-FFF2-40B4-BE49-F238E27FC236}">
                <a16:creationId xmlns:a16="http://schemas.microsoft.com/office/drawing/2014/main" id="{13C357B0-E9CD-1047-A9AE-9820F8D7205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5" name="Graphic 11">
            <a:extLst>
              <a:ext uri="{FF2B5EF4-FFF2-40B4-BE49-F238E27FC236}">
                <a16:creationId xmlns:a16="http://schemas.microsoft.com/office/drawing/2014/main" id="{25438D33-D5AE-8943-A748-E15FD2FB73A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6" name="Graphic 8">
            <a:extLst>
              <a:ext uri="{FF2B5EF4-FFF2-40B4-BE49-F238E27FC236}">
                <a16:creationId xmlns:a16="http://schemas.microsoft.com/office/drawing/2014/main" id="{B501A7BB-84A2-6949-8DFE-468C2C4F3C5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7" name="Title 1">
            <a:extLst>
              <a:ext uri="{FF2B5EF4-FFF2-40B4-BE49-F238E27FC236}">
                <a16:creationId xmlns:a16="http://schemas.microsoft.com/office/drawing/2014/main" id="{77AF1E70-BE65-F748-825F-F11F2813CCF5}"/>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5240" name="Text Placeholder 4">
            <a:extLst>
              <a:ext uri="{FF2B5EF4-FFF2-40B4-BE49-F238E27FC236}">
                <a16:creationId xmlns:a16="http://schemas.microsoft.com/office/drawing/2014/main" id="{472F9F72-1BA7-7947-9176-CCFE024BA6C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6/9</a:t>
            </a:r>
          </a:p>
        </p:txBody>
      </p:sp>
      <p:sp>
        <p:nvSpPr>
          <p:cNvPr id="95241" name="TextBox 18">
            <a:extLst>
              <a:ext uri="{FF2B5EF4-FFF2-40B4-BE49-F238E27FC236}">
                <a16:creationId xmlns:a16="http://schemas.microsoft.com/office/drawing/2014/main" id="{AE3EA729-B2B9-8246-A416-0A8CE3639C90}"/>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Compute Optimizer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3" name="TextBox 20">
            <a:extLst>
              <a:ext uri="{FF2B5EF4-FFF2-40B4-BE49-F238E27FC236}">
                <a16:creationId xmlns:a16="http://schemas.microsoft.com/office/drawing/2014/main" id="{876DE4B4-7F70-E347-9C8E-8ACD8464B39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Local Zones</a:t>
            </a:r>
          </a:p>
        </p:txBody>
      </p:sp>
      <p:sp>
        <p:nvSpPr>
          <p:cNvPr id="95244" name="TextBox 21">
            <a:extLst>
              <a:ext uri="{FF2B5EF4-FFF2-40B4-BE49-F238E27FC236}">
                <a16:creationId xmlns:a16="http://schemas.microsoft.com/office/drawing/2014/main" id="{2217D451-466A-3540-BB66-FB3D2BB24909}"/>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EC2 Image Builder</a:t>
            </a:r>
          </a:p>
        </p:txBody>
      </p: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5247" name="TextBox 24">
            <a:extLst>
              <a:ext uri="{FF2B5EF4-FFF2-40B4-BE49-F238E27FC236}">
                <a16:creationId xmlns:a16="http://schemas.microsoft.com/office/drawing/2014/main" id="{7227B793-7F50-5E44-AB9E-77490DA60472}"/>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Bottlerocket</a:t>
            </a:r>
          </a:p>
        </p:txBody>
      </p:sp>
      <p:sp>
        <p:nvSpPr>
          <p:cNvPr id="3" name="Slide Number Placeholder 2">
            <a:extLst>
              <a:ext uri="{FF2B5EF4-FFF2-40B4-BE49-F238E27FC236}">
                <a16:creationId xmlns:a16="http://schemas.microsoft.com/office/drawing/2014/main" id="{421736D0-EB59-4490-9A98-69D36571451D}"/>
              </a:ext>
            </a:extLst>
          </p:cNvPr>
          <p:cNvSpPr>
            <a:spLocks noGrp="1"/>
          </p:cNvSpPr>
          <p:nvPr>
            <p:ph type="sldNum" sz="quarter" idx="11"/>
          </p:nvPr>
        </p:nvSpPr>
        <p:spPr/>
        <p:txBody>
          <a:bodyPr/>
          <a:lstStyle/>
          <a:p>
            <a:fld id="{EB4B8DE2-A4E8-46E4-8BBF-D75455EFF32C}" type="slidenum">
              <a:rPr lang="en-US" smtClean="0"/>
              <a:pPr/>
              <a:t>59</a:t>
            </a:fld>
            <a:endParaRPr lang="en-US"/>
          </a:p>
        </p:txBody>
      </p:sp>
      <p:sp>
        <p:nvSpPr>
          <p:cNvPr id="4" name="Footer Placeholder 3">
            <a:extLst>
              <a:ext uri="{FF2B5EF4-FFF2-40B4-BE49-F238E27FC236}">
                <a16:creationId xmlns:a16="http://schemas.microsoft.com/office/drawing/2014/main" id="{1059235B-AC98-3A70-FA51-0C95486CC30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9D15AD49-72F1-3859-B55B-8DD27104A670}"/>
              </a:ext>
            </a:extLst>
          </p:cNvPr>
          <p:cNvSpPr>
            <a:spLocks noGrp="1"/>
          </p:cNvSpPr>
          <p:nvPr>
            <p:ph type="sldNum" sz="quarter" idx="4"/>
          </p:nvPr>
        </p:nvSpPr>
        <p:spPr/>
        <p:txBody>
          <a:bodyPr/>
          <a:lstStyle/>
          <a:p>
            <a:fld id="{EB4B8DE2-A4E8-46E4-8BBF-D75455EFF32C}" type="slidenum">
              <a:rPr lang="en-US" smtClean="0"/>
              <a:pPr/>
              <a:t>6</a:t>
            </a:fld>
            <a:endParaRPr lang="en-US"/>
          </a:p>
        </p:txBody>
      </p:sp>
      <p:sp>
        <p:nvSpPr>
          <p:cNvPr id="37889" name="Title 4">
            <a:extLst>
              <a:ext uri="{FF2B5EF4-FFF2-40B4-BE49-F238E27FC236}">
                <a16:creationId xmlns:a16="http://schemas.microsoft.com/office/drawing/2014/main" id="{4E2A3DCA-3526-ED48-BE0F-AEC29BAD0B89}"/>
              </a:ext>
            </a:extLst>
          </p:cNvPr>
          <p:cNvSpPr>
            <a:spLocks noGrp="1" noChangeArrowheads="1"/>
          </p:cNvSpPr>
          <p:nvPr>
            <p:ph type="ctrTitle"/>
          </p:nvPr>
        </p:nvSpPr>
        <p:spPr/>
        <p:txBody>
          <a:bodyPr/>
          <a:lstStyle/>
          <a:p>
            <a:r>
              <a:rPr lang="en-US" altLang="en-US" dirty="0"/>
              <a:t>Introduction</a:t>
            </a:r>
          </a:p>
        </p:txBody>
      </p:sp>
      <p:sp>
        <p:nvSpPr>
          <p:cNvPr id="6" name="Subtitle 5">
            <a:extLst>
              <a:ext uri="{FF2B5EF4-FFF2-40B4-BE49-F238E27FC236}">
                <a16:creationId xmlns:a16="http://schemas.microsoft.com/office/drawing/2014/main" id="{D1E73EEA-03FA-8F40-9442-4B1A82AAC151}"/>
              </a:ext>
            </a:extLst>
          </p:cNvPr>
          <p:cNvSpPr>
            <a:spLocks noGrp="1"/>
          </p:cNvSpPr>
          <p:nvPr>
            <p:ph type="subTitle" idx="1"/>
          </p:nvPr>
        </p:nvSpPr>
        <p:spPr>
          <a:xfrm>
            <a:off x="336719" y="3914095"/>
            <a:ext cx="9703019" cy="978729"/>
          </a:xfrm>
        </p:spPr>
        <p:txBody>
          <a:bodyPr/>
          <a:lstStyle/>
          <a:p>
            <a:r>
              <a:rPr lang="en-US" dirty="0"/>
              <a:t>About the deck and guidance for getting started</a:t>
            </a:r>
          </a:p>
        </p:txBody>
      </p:sp>
      <p:sp>
        <p:nvSpPr>
          <p:cNvPr id="30" name="Footer Placeholder 29">
            <a:extLst>
              <a:ext uri="{FF2B5EF4-FFF2-40B4-BE49-F238E27FC236}">
                <a16:creationId xmlns:a16="http://schemas.microsoft.com/office/drawing/2014/main" id="{61AD9FF0-3493-04C3-E597-859EF3EDEFD3}"/>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91875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ParallelCluster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9C35A699-555D-664C-97AE-AC381DADD23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7E0EA8C4-F05E-4A49-B70A-31056B91D01F}"/>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NICE DCV</a:t>
            </a:r>
          </a:p>
        </p:txBody>
      </p:sp>
      <p:pic>
        <p:nvPicPr>
          <p:cNvPr id="13" name="Graphic 13">
            <a:extLst>
              <a:ext uri="{FF2B5EF4-FFF2-40B4-BE49-F238E27FC236}">
                <a16:creationId xmlns:a16="http://schemas.microsoft.com/office/drawing/2014/main" id="{08F669D8-818F-C34B-9B67-57CF162E081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864EF86A-C76D-CC45-A48A-0179F1359F4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Nitro Enclaves</a:t>
            </a:r>
          </a:p>
        </p:txBody>
      </p:sp>
      <p:pic>
        <p:nvPicPr>
          <p:cNvPr id="15" name="Graphic 11">
            <a:extLst>
              <a:ext uri="{FF2B5EF4-FFF2-40B4-BE49-F238E27FC236}">
                <a16:creationId xmlns:a16="http://schemas.microsoft.com/office/drawing/2014/main" id="{B5614F92-9192-2342-8B4C-EDB9340807E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EAABAD85-BD14-5842-A47F-A6D60385583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 Fabric Adapter</a:t>
            </a:r>
          </a:p>
        </p:txBody>
      </p:sp>
      <p:sp>
        <p:nvSpPr>
          <p:cNvPr id="3" name="Slide Number Placeholder 2">
            <a:extLst>
              <a:ext uri="{FF2B5EF4-FFF2-40B4-BE49-F238E27FC236}">
                <a16:creationId xmlns:a16="http://schemas.microsoft.com/office/drawing/2014/main" id="{50091D81-E4D2-DA58-C37E-94ADC8124569}"/>
              </a:ext>
            </a:extLst>
          </p:cNvPr>
          <p:cNvSpPr>
            <a:spLocks noGrp="1"/>
          </p:cNvSpPr>
          <p:nvPr>
            <p:ph type="sldNum" sz="quarter" idx="11"/>
          </p:nvPr>
        </p:nvSpPr>
        <p:spPr/>
        <p:txBody>
          <a:bodyPr/>
          <a:lstStyle/>
          <a:p>
            <a:fld id="{EB4B8DE2-A4E8-46E4-8BBF-D75455EFF32C}" type="slidenum">
              <a:rPr lang="en-US" smtClean="0"/>
              <a:pPr/>
              <a:t>60</a:t>
            </a:fld>
            <a:endParaRPr lang="en-US"/>
          </a:p>
        </p:txBody>
      </p:sp>
      <p:sp>
        <p:nvSpPr>
          <p:cNvPr id="4" name="Footer Placeholder 3">
            <a:extLst>
              <a:ext uri="{FF2B5EF4-FFF2-40B4-BE49-F238E27FC236}">
                <a16:creationId xmlns:a16="http://schemas.microsoft.com/office/drawing/2014/main" id="{35C3B575-CABA-9D1A-6608-45FF7C6AFCB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8/9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 Runner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 name="Graphic 8">
            <a:extLst>
              <a:ext uri="{FF2B5EF4-FFF2-40B4-BE49-F238E27FC236}">
                <a16:creationId xmlns:a16="http://schemas.microsoft.com/office/drawing/2014/main" id="{FA2A3537-B901-E944-A0EF-C3CC65504BF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8725E051-135B-6C47-A4F0-A99E5925E16B}"/>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NICE EnginFrame</a:t>
            </a:r>
          </a:p>
        </p:txBody>
      </p:sp>
      <p:pic>
        <p:nvPicPr>
          <p:cNvPr id="13" name="Graphic 13">
            <a:extLst>
              <a:ext uri="{FF2B5EF4-FFF2-40B4-BE49-F238E27FC236}">
                <a16:creationId xmlns:a16="http://schemas.microsoft.com/office/drawing/2014/main" id="{233C5227-BABF-0747-B1E3-974790CE57C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4">
            <a:extLst>
              <a:ext uri="{FF2B5EF4-FFF2-40B4-BE49-F238E27FC236}">
                <a16:creationId xmlns:a16="http://schemas.microsoft.com/office/drawing/2014/main" id="{1267EC7A-E6F8-2445-9CC1-F3A0390DB728}"/>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Batch</a:t>
            </a:r>
          </a:p>
        </p:txBody>
      </p:sp>
      <p:pic>
        <p:nvPicPr>
          <p:cNvPr id="15" name="Graphic 11">
            <a:extLst>
              <a:ext uri="{FF2B5EF4-FFF2-40B4-BE49-F238E27FC236}">
                <a16:creationId xmlns:a16="http://schemas.microsoft.com/office/drawing/2014/main" id="{905327CC-8462-464E-B674-0960246C21D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5215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1">
            <a:extLst>
              <a:ext uri="{FF2B5EF4-FFF2-40B4-BE49-F238E27FC236}">
                <a16:creationId xmlns:a16="http://schemas.microsoft.com/office/drawing/2014/main" id="{53D7A991-4764-8F46-A9CE-5E6ABA5D6DF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Genomics CLI</a:t>
            </a:r>
          </a:p>
        </p:txBody>
      </p:sp>
      <p:sp>
        <p:nvSpPr>
          <p:cNvPr id="3" name="Slide Number Placeholder 2">
            <a:extLst>
              <a:ext uri="{FF2B5EF4-FFF2-40B4-BE49-F238E27FC236}">
                <a16:creationId xmlns:a16="http://schemas.microsoft.com/office/drawing/2014/main" id="{0E5C5C13-3F46-B30D-D3E2-BCD0FC1DBB88}"/>
              </a:ext>
            </a:extLst>
          </p:cNvPr>
          <p:cNvSpPr>
            <a:spLocks noGrp="1"/>
          </p:cNvSpPr>
          <p:nvPr>
            <p:ph type="sldNum" sz="quarter" idx="11"/>
          </p:nvPr>
        </p:nvSpPr>
        <p:spPr/>
        <p:txBody>
          <a:bodyPr/>
          <a:lstStyle/>
          <a:p>
            <a:fld id="{EB4B8DE2-A4E8-46E4-8BBF-D75455EFF32C}" type="slidenum">
              <a:rPr lang="en-US" smtClean="0"/>
              <a:pPr/>
              <a:t>61</a:t>
            </a:fld>
            <a:endParaRPr lang="en-US"/>
          </a:p>
        </p:txBody>
      </p:sp>
      <p:sp>
        <p:nvSpPr>
          <p:cNvPr id="4" name="Footer Placeholder 3">
            <a:extLst>
              <a:ext uri="{FF2B5EF4-FFF2-40B4-BE49-F238E27FC236}">
                <a16:creationId xmlns:a16="http://schemas.microsoft.com/office/drawing/2014/main" id="{D400CF55-3BCD-C19B-26C5-E8E088AC6C5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671955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Graphic 7">
            <a:extLst>
              <a:ext uri="{FF2B5EF4-FFF2-40B4-BE49-F238E27FC236}">
                <a16:creationId xmlns:a16="http://schemas.microsoft.com/office/drawing/2014/main" id="{48DADD52-039C-3043-9C4F-73303FDE69D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Title 1">
            <a:extLst>
              <a:ext uri="{FF2B5EF4-FFF2-40B4-BE49-F238E27FC236}">
                <a16:creationId xmlns:a16="http://schemas.microsoft.com/office/drawing/2014/main" id="{C8AF3854-829B-8640-A1A0-28789CE39598}"/>
              </a:ext>
            </a:extLst>
          </p:cNvPr>
          <p:cNvSpPr>
            <a:spLocks noGrp="1" noChangeArrowheads="1"/>
          </p:cNvSpPr>
          <p:nvPr>
            <p:ph type="title"/>
          </p:nvPr>
        </p:nvSpPr>
        <p:spPr>
          <a:xfrm>
            <a:off x="241300" y="365125"/>
            <a:ext cx="8637588" cy="644525"/>
          </a:xfrm>
        </p:spPr>
        <p:txBody>
          <a:bodyPr/>
          <a:lstStyle/>
          <a:p>
            <a:pPr eaLnBrk="1" hangingPunct="1"/>
            <a:r>
              <a:rPr lang="en-US" altLang="en-US"/>
              <a:t>Compute</a:t>
            </a:r>
          </a:p>
        </p:txBody>
      </p:sp>
      <p:sp>
        <p:nvSpPr>
          <p:cNvPr id="96261" name="Text Placeholder 4">
            <a:extLst>
              <a:ext uri="{FF2B5EF4-FFF2-40B4-BE49-F238E27FC236}">
                <a16:creationId xmlns:a16="http://schemas.microsoft.com/office/drawing/2014/main" id="{2A5DCA6A-4586-0D40-8517-9C583676BF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9/9</a:t>
            </a:r>
          </a:p>
        </p:txBody>
      </p:sp>
      <p:sp>
        <p:nvSpPr>
          <p:cNvPr id="96262" name="TextBox 18">
            <a:extLst>
              <a:ext uri="{FF2B5EF4-FFF2-40B4-BE49-F238E27FC236}">
                <a16:creationId xmlns:a16="http://schemas.microsoft.com/office/drawing/2014/main" id="{945E369B-7B7F-AC48-8E7F-569A33B10004}"/>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SimSpace Weaver</a:t>
            </a:r>
          </a:p>
        </p:txBody>
      </p:sp>
      <p:cxnSp>
        <p:nvCxnSpPr>
          <p:cNvPr id="20" name="Straight Connector 19">
            <a:extLst>
              <a:ext uri="{FF2B5EF4-FFF2-40B4-BE49-F238E27FC236}">
                <a16:creationId xmlns:a16="http://schemas.microsoft.com/office/drawing/2014/main" id="{759077D0-E7CE-6B4D-9B13-78D60033EB8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1C1D214-E781-9C4F-8F73-60C029E1B591}"/>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F4A6F5-F34A-4B4E-8BC4-EC3E57AE8381}"/>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468E9C8D-02F2-3F65-41E7-78735DF9A535}"/>
              </a:ext>
            </a:extLst>
          </p:cNvPr>
          <p:cNvSpPr>
            <a:spLocks noGrp="1"/>
          </p:cNvSpPr>
          <p:nvPr>
            <p:ph type="sldNum" sz="quarter" idx="11"/>
          </p:nvPr>
        </p:nvSpPr>
        <p:spPr/>
        <p:txBody>
          <a:bodyPr/>
          <a:lstStyle/>
          <a:p>
            <a:fld id="{EB4B8DE2-A4E8-46E4-8BBF-D75455EFF32C}" type="slidenum">
              <a:rPr lang="en-US" smtClean="0"/>
              <a:pPr/>
              <a:t>62</a:t>
            </a:fld>
            <a:endParaRPr lang="en-US"/>
          </a:p>
        </p:txBody>
      </p:sp>
      <p:sp>
        <p:nvSpPr>
          <p:cNvPr id="4" name="Footer Placeholder 3">
            <a:extLst>
              <a:ext uri="{FF2B5EF4-FFF2-40B4-BE49-F238E27FC236}">
                <a16:creationId xmlns:a16="http://schemas.microsoft.com/office/drawing/2014/main" id="{EE6024E3-FD12-5847-7486-55BECF2A4F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pic>
        <p:nvPicPr>
          <p:cNvPr id="2" name="Graphic 8">
            <a:extLst>
              <a:ext uri="{FF2B5EF4-FFF2-40B4-BE49-F238E27FC236}">
                <a16:creationId xmlns:a16="http://schemas.microsoft.com/office/drawing/2014/main" id="{18F63734-5597-581E-688C-E0F39C652B0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4FE11CB7-9D77-166B-36FC-D609A909C2C9}"/>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Lightsail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Research</a:t>
            </a:r>
          </a:p>
        </p:txBody>
      </p:sp>
    </p:spTree>
    <p:extLst>
      <p:ext uri="{BB962C8B-B14F-4D97-AF65-F5344CB8AC3E}">
        <p14:creationId xmlns:p14="http://schemas.microsoft.com/office/powerpoint/2010/main" val="39392289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p:spPr>
      </p:pic>
      <p:sp>
        <p:nvSpPr>
          <p:cNvPr id="3" name="Slide Number Placeholder 2">
            <a:extLst>
              <a:ext uri="{FF2B5EF4-FFF2-40B4-BE49-F238E27FC236}">
                <a16:creationId xmlns:a16="http://schemas.microsoft.com/office/drawing/2014/main" id="{61484680-09C2-2085-0185-37656D6E65D2}"/>
              </a:ext>
            </a:extLst>
          </p:cNvPr>
          <p:cNvSpPr>
            <a:spLocks noGrp="1"/>
          </p:cNvSpPr>
          <p:nvPr>
            <p:ph type="sldNum" sz="quarter" idx="10"/>
          </p:nvPr>
        </p:nvSpPr>
        <p:spPr/>
        <p:txBody>
          <a:bodyPr/>
          <a:lstStyle/>
          <a:p>
            <a:fld id="{EB4B8DE2-A4E8-46E4-8BBF-D75455EFF32C}" type="slidenum">
              <a:rPr lang="en-US" smtClean="0"/>
              <a:pPr/>
              <a:t>63</a:t>
            </a:fld>
            <a:endParaRPr lang="en-US"/>
          </a:p>
        </p:txBody>
      </p:sp>
      <p:sp>
        <p:nvSpPr>
          <p:cNvPr id="6" name="Title 5">
            <a:extLst>
              <a:ext uri="{FF2B5EF4-FFF2-40B4-BE49-F238E27FC236}">
                <a16:creationId xmlns:a16="http://schemas.microsoft.com/office/drawing/2014/main" id="{99C749E4-A6B7-5E41-BC8A-2872AAE23C14}"/>
              </a:ext>
            </a:extLst>
          </p:cNvPr>
          <p:cNvSpPr>
            <a:spLocks noGrp="1"/>
          </p:cNvSpPr>
          <p:nvPr>
            <p:ph type="ctrTitle"/>
          </p:nvPr>
        </p:nvSpPr>
        <p:spPr/>
        <p:txBody>
          <a:bodyPr/>
          <a:lstStyle/>
          <a:p>
            <a:r>
              <a:rPr lang="en-US"/>
              <a:t>Contact Center</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p>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8" name="Footer Placeholder 7">
            <a:extLst>
              <a:ext uri="{FF2B5EF4-FFF2-40B4-BE49-F238E27FC236}">
                <a16:creationId xmlns:a16="http://schemas.microsoft.com/office/drawing/2014/main" id="{D6FFD417-DD96-0972-0B30-8C7DB46D11E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3D981F-2088-664E-BA51-A9CFE0D41E05}"/>
              </a:ext>
            </a:extLst>
          </p:cNvPr>
          <p:cNvSpPr>
            <a:spLocks noGrp="1"/>
          </p:cNvSpPr>
          <p:nvPr>
            <p:ph type="title"/>
          </p:nvPr>
        </p:nvSpPr>
        <p:spPr/>
        <p:txBody>
          <a:bodyPr/>
          <a:lstStyle/>
          <a:p>
            <a:r>
              <a:rPr lang="en-US"/>
              <a:t>Contact Center</a:t>
            </a:r>
          </a:p>
        </p:txBody>
      </p:sp>
      <p:sp>
        <p:nvSpPr>
          <p:cNvPr id="9" name="Text Placeholder 8">
            <a:extLst>
              <a:ext uri="{FF2B5EF4-FFF2-40B4-BE49-F238E27FC236}">
                <a16:creationId xmlns:a16="http://schemas.microsoft.com/office/drawing/2014/main" id="{03230F33-3BE0-0E4F-B7DC-ED108717EAD2}"/>
              </a:ext>
            </a:extLst>
          </p:cNvPr>
          <p:cNvSpPr>
            <a:spLocks noGrp="1"/>
          </p:cNvSpPr>
          <p:nvPr>
            <p:ph type="body" sz="quarter" idx="10"/>
          </p:nvPr>
        </p:nvSpPr>
        <p:spPr/>
        <p:txBody>
          <a:bodyPr/>
          <a:lstStyle/>
          <a:p>
            <a:r>
              <a:rPr lang="en-US"/>
              <a:t>1/1</a:t>
            </a:r>
          </a:p>
        </p:txBody>
      </p:sp>
      <p:pic>
        <p:nvPicPr>
          <p:cNvPr id="6" name="Graphic 7">
            <a:extLst>
              <a:ext uri="{FF2B5EF4-FFF2-40B4-BE49-F238E27FC236}">
                <a16:creationId xmlns:a16="http://schemas.microsoft.com/office/drawing/2014/main" id="{2AF65109-C38D-314B-90F5-F09AD813DA9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F1BCBACB-77E7-F14C-850E-F1D32D94FCDB}"/>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Connect</a:t>
            </a:r>
          </a:p>
        </p:txBody>
      </p:sp>
      <p:cxnSp>
        <p:nvCxnSpPr>
          <p:cNvPr id="8" name="Straight Connector 7">
            <a:extLst>
              <a:ext uri="{FF2B5EF4-FFF2-40B4-BE49-F238E27FC236}">
                <a16:creationId xmlns:a16="http://schemas.microsoft.com/office/drawing/2014/main" id="{B65F268D-FFA9-E34E-8944-B390D9CB51A2}"/>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FCF0FA52-F575-05F6-A337-2C0AC2DCED21}"/>
              </a:ext>
            </a:extLst>
          </p:cNvPr>
          <p:cNvSpPr>
            <a:spLocks noGrp="1"/>
          </p:cNvSpPr>
          <p:nvPr>
            <p:ph type="sldNum" sz="quarter" idx="11"/>
          </p:nvPr>
        </p:nvSpPr>
        <p:spPr/>
        <p:txBody>
          <a:bodyPr/>
          <a:lstStyle/>
          <a:p>
            <a:fld id="{EB4B8DE2-A4E8-46E4-8BBF-D75455EFF32C}" type="slidenum">
              <a:rPr lang="en-US" smtClean="0"/>
              <a:pPr/>
              <a:t>64</a:t>
            </a:fld>
            <a:endParaRPr lang="en-US"/>
          </a:p>
        </p:txBody>
      </p:sp>
      <p:sp>
        <p:nvSpPr>
          <p:cNvPr id="10" name="Footer Placeholder 9">
            <a:extLst>
              <a:ext uri="{FF2B5EF4-FFF2-40B4-BE49-F238E27FC236}">
                <a16:creationId xmlns:a16="http://schemas.microsoft.com/office/drawing/2014/main" id="{1CFFB9D7-6DD8-E15F-6C2D-41FC33CCBB9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494255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Graphic 8">
            <a:extLst>
              <a:ext uri="{FF2B5EF4-FFF2-40B4-BE49-F238E27FC236}">
                <a16:creationId xmlns:a16="http://schemas.microsoft.com/office/drawing/2014/main" id="{33F4BB84-214D-864C-8721-401EAAAA4BF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0900"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7F3C7469-FB8B-6CF2-B580-68DDE8FF2DAD}"/>
              </a:ext>
            </a:extLst>
          </p:cNvPr>
          <p:cNvSpPr>
            <a:spLocks noGrp="1"/>
          </p:cNvSpPr>
          <p:nvPr>
            <p:ph type="sldNum" sz="quarter" idx="10"/>
          </p:nvPr>
        </p:nvSpPr>
        <p:spPr/>
        <p:txBody>
          <a:bodyPr/>
          <a:lstStyle/>
          <a:p>
            <a:fld id="{EB4B8DE2-A4E8-46E4-8BBF-D75455EFF32C}" type="slidenum">
              <a:rPr lang="en-US" smtClean="0"/>
              <a:pPr/>
              <a:t>65</a:t>
            </a:fld>
            <a:endParaRPr lang="en-US"/>
          </a:p>
        </p:txBody>
      </p:sp>
      <p:sp>
        <p:nvSpPr>
          <p:cNvPr id="97282" name="Title 1">
            <a:extLst>
              <a:ext uri="{FF2B5EF4-FFF2-40B4-BE49-F238E27FC236}">
                <a16:creationId xmlns:a16="http://schemas.microsoft.com/office/drawing/2014/main" id="{CA41DF8B-8EA9-3646-A6CC-D429729ACB17}"/>
              </a:ext>
            </a:extLst>
          </p:cNvPr>
          <p:cNvSpPr>
            <a:spLocks noGrp="1" noChangeArrowheads="1"/>
          </p:cNvSpPr>
          <p:nvPr>
            <p:ph type="ctrTitle"/>
          </p:nvPr>
        </p:nvSpPr>
        <p:spPr/>
        <p:txBody>
          <a:bodyPr/>
          <a:lstStyle/>
          <a:p>
            <a:r>
              <a:rPr lang="en-US" altLang="en-US"/>
              <a:t>Containers</a:t>
            </a:r>
          </a:p>
        </p:txBody>
      </p:sp>
      <p:sp>
        <p:nvSpPr>
          <p:cNvPr id="97285" name="Title 3">
            <a:extLst>
              <a:ext uri="{FF2B5EF4-FFF2-40B4-BE49-F238E27FC236}">
                <a16:creationId xmlns:a16="http://schemas.microsoft.com/office/drawing/2014/main" id="{81598D46-9C5F-3542-8226-88F510C8338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F4BEC843-6BD6-4761-4267-849D47D5068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Graphic 23">
            <a:extLst>
              <a:ext uri="{FF2B5EF4-FFF2-40B4-BE49-F238E27FC236}">
                <a16:creationId xmlns:a16="http://schemas.microsoft.com/office/drawing/2014/main" id="{146AF498-932B-AB46-916F-2107FD83384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60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Graphic 14">
            <a:extLst>
              <a:ext uri="{FF2B5EF4-FFF2-40B4-BE49-F238E27FC236}">
                <a16:creationId xmlns:a16="http://schemas.microsoft.com/office/drawing/2014/main" id="{B98AB9A1-98AA-DF41-A3E2-BE832F62D9D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Kubernetes Service (Amazon EKS)</a:t>
            </a:r>
          </a:p>
        </p:txBody>
      </p:sp>
      <p:sp>
        <p:nvSpPr>
          <p:cNvPr id="98312" name="TextBox 12">
            <a:extLst>
              <a:ext uri="{FF2B5EF4-FFF2-40B4-BE49-F238E27FC236}">
                <a16:creationId xmlns:a16="http://schemas.microsoft.com/office/drawing/2014/main" id="{933720B4-CBF6-E845-AF9C-2E1657F74C13}"/>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ECS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98316" name="Graphic 18">
            <a:extLst>
              <a:ext uri="{FF2B5EF4-FFF2-40B4-BE49-F238E27FC236}">
                <a16:creationId xmlns:a16="http://schemas.microsoft.com/office/drawing/2014/main" id="{BF37C822-FC3E-9E4A-BB66-12AA7CB10A0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745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7" name="Graphic 20">
            <a:extLst>
              <a:ext uri="{FF2B5EF4-FFF2-40B4-BE49-F238E27FC236}">
                <a16:creationId xmlns:a16="http://schemas.microsoft.com/office/drawing/2014/main" id="{551ECD4A-64DB-5341-8602-528EB599185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54625" y="11811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Container Registry (Amazon ECR)</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 Container Service (Amazon ECS)</a:t>
            </a:r>
          </a:p>
        </p:txBody>
      </p:sp>
      <p:sp>
        <p:nvSpPr>
          <p:cNvPr id="98320" name="TextBox 25">
            <a:extLst>
              <a:ext uri="{FF2B5EF4-FFF2-40B4-BE49-F238E27FC236}">
                <a16:creationId xmlns:a16="http://schemas.microsoft.com/office/drawing/2014/main" id="{DA6C3A5B-7BC3-8148-BCEF-812815019A08}"/>
              </a:ext>
            </a:extLst>
          </p:cNvPr>
          <p:cNvSpPr txBox="1">
            <a:spLocks noChangeArrowheads="1"/>
          </p:cNvSpPr>
          <p:nvPr/>
        </p:nvSpPr>
        <p:spPr bwMode="auto">
          <a:xfrm>
            <a:off x="6789341" y="3159185"/>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1</a:t>
            </a:r>
          </a:p>
        </p:txBody>
      </p:sp>
      <p:sp>
        <p:nvSpPr>
          <p:cNvPr id="98321" name="TextBox 26">
            <a:extLst>
              <a:ext uri="{FF2B5EF4-FFF2-40B4-BE49-F238E27FC236}">
                <a16:creationId xmlns:a16="http://schemas.microsoft.com/office/drawing/2014/main" id="{92B4126F-3D10-5F43-8B8B-FC9E6528B217}"/>
              </a:ext>
            </a:extLst>
          </p:cNvPr>
          <p:cNvSpPr txBox="1">
            <a:spLocks noChangeArrowheads="1"/>
          </p:cNvSpPr>
          <p:nvPr/>
        </p:nvSpPr>
        <p:spPr bwMode="auto">
          <a:xfrm>
            <a:off x="7949540" y="3159185"/>
            <a:ext cx="10509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2</a:t>
            </a:r>
          </a:p>
        </p:txBody>
      </p:sp>
      <p:sp>
        <p:nvSpPr>
          <p:cNvPr id="98322" name="TextBox 27">
            <a:extLst>
              <a:ext uri="{FF2B5EF4-FFF2-40B4-BE49-F238E27FC236}">
                <a16:creationId xmlns:a16="http://schemas.microsoft.com/office/drawing/2014/main" id="{9C094E09-F2F1-F74C-88FE-3E19A5ADC0DF}"/>
              </a:ext>
            </a:extLst>
          </p:cNvPr>
          <p:cNvSpPr txBox="1">
            <a:spLocks noChangeArrowheads="1"/>
          </p:cNvSpPr>
          <p:nvPr/>
        </p:nvSpPr>
        <p:spPr bwMode="auto">
          <a:xfrm>
            <a:off x="6777435" y="3968395"/>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Container 3</a:t>
            </a:r>
          </a:p>
        </p:txBody>
      </p:sp>
      <p:sp>
        <p:nvSpPr>
          <p:cNvPr id="98323" name="TextBox 28">
            <a:extLst>
              <a:ext uri="{FF2B5EF4-FFF2-40B4-BE49-F238E27FC236}">
                <a16:creationId xmlns:a16="http://schemas.microsoft.com/office/drawing/2014/main" id="{C9C3BBDD-CB0C-1444-8BF0-2826BF18149B}"/>
              </a:ext>
            </a:extLst>
          </p:cNvPr>
          <p:cNvSpPr txBox="1">
            <a:spLocks noChangeArrowheads="1"/>
          </p:cNvSpPr>
          <p:nvPr/>
        </p:nvSpPr>
        <p:spPr bwMode="auto">
          <a:xfrm>
            <a:off x="6771879" y="4793494"/>
            <a:ext cx="12207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Service</a:t>
            </a:r>
          </a:p>
        </p:txBody>
      </p:sp>
      <p:sp>
        <p:nvSpPr>
          <p:cNvPr id="98324" name="TextBox 29">
            <a:extLst>
              <a:ext uri="{FF2B5EF4-FFF2-40B4-BE49-F238E27FC236}">
                <a16:creationId xmlns:a16="http://schemas.microsoft.com/office/drawing/2014/main" id="{5A5058D4-5901-4E43-A3F0-92AC23112165}"/>
              </a:ext>
            </a:extLst>
          </p:cNvPr>
          <p:cNvSpPr txBox="1">
            <a:spLocks noChangeArrowheads="1"/>
          </p:cNvSpPr>
          <p:nvPr/>
        </p:nvSpPr>
        <p:spPr bwMode="auto">
          <a:xfrm>
            <a:off x="5051977" y="3159185"/>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Registry</a:t>
            </a:r>
          </a:p>
        </p:txBody>
      </p:sp>
      <p:sp>
        <p:nvSpPr>
          <p:cNvPr id="98325" name="TextBox 30">
            <a:extLst>
              <a:ext uri="{FF2B5EF4-FFF2-40B4-BE49-F238E27FC236}">
                <a16:creationId xmlns:a16="http://schemas.microsoft.com/office/drawing/2014/main" id="{63DB0BFD-BAD9-C841-B0AD-52D75337B93F}"/>
              </a:ext>
            </a:extLst>
          </p:cNvPr>
          <p:cNvSpPr txBox="1">
            <a:spLocks noChangeArrowheads="1"/>
          </p:cNvSpPr>
          <p:nvPr/>
        </p:nvSpPr>
        <p:spPr bwMode="auto">
          <a:xfrm>
            <a:off x="5051977" y="3967534"/>
            <a:ext cx="11747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sp>
        <p:nvSpPr>
          <p:cNvPr id="98326" name="TextBox 31">
            <a:extLst>
              <a:ext uri="{FF2B5EF4-FFF2-40B4-BE49-F238E27FC236}">
                <a16:creationId xmlns:a16="http://schemas.microsoft.com/office/drawing/2014/main" id="{CC54FCCE-74AE-1E49-9E6D-861618745653}"/>
              </a:ext>
            </a:extLst>
          </p:cNvPr>
          <p:cNvSpPr txBox="1">
            <a:spLocks noChangeArrowheads="1"/>
          </p:cNvSpPr>
          <p:nvPr/>
        </p:nvSpPr>
        <p:spPr bwMode="auto">
          <a:xfrm>
            <a:off x="7949541" y="3972241"/>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Task</a:t>
            </a:r>
          </a:p>
        </p:txBody>
      </p:sp>
      <p:sp>
        <p:nvSpPr>
          <p:cNvPr id="39" name="TextBox 31">
            <a:extLst>
              <a:ext uri="{FF2B5EF4-FFF2-40B4-BE49-F238E27FC236}">
                <a16:creationId xmlns:a16="http://schemas.microsoft.com/office/drawing/2014/main" id="{D80AAF30-6C75-B94F-BC0C-96F222EF5D5D}"/>
              </a:ext>
            </a:extLst>
          </p:cNvPr>
          <p:cNvSpPr txBox="1">
            <a:spLocks noChangeArrowheads="1"/>
          </p:cNvSpPr>
          <p:nvPr/>
        </p:nvSpPr>
        <p:spPr bwMode="auto">
          <a:xfrm>
            <a:off x="6777435" y="5621012"/>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Copilot CLI</a:t>
            </a:r>
          </a:p>
        </p:txBody>
      </p:sp>
      <p:sp>
        <p:nvSpPr>
          <p:cNvPr id="2" name="TextBox 31">
            <a:extLst>
              <a:ext uri="{FF2B5EF4-FFF2-40B4-BE49-F238E27FC236}">
                <a16:creationId xmlns:a16="http://schemas.microsoft.com/office/drawing/2014/main" id="{C351F06B-C9A9-7C31-6CF9-B18039798836}"/>
              </a:ext>
            </a:extLst>
          </p:cNvPr>
          <p:cNvSpPr txBox="1">
            <a:spLocks noChangeArrowheads="1"/>
          </p:cNvSpPr>
          <p:nvPr/>
        </p:nvSpPr>
        <p:spPr bwMode="auto">
          <a:xfrm>
            <a:off x="7949541" y="4798772"/>
            <a:ext cx="1050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ECS Service Connect</a:t>
            </a:r>
          </a:p>
        </p:txBody>
      </p:sp>
      <p:sp>
        <p:nvSpPr>
          <p:cNvPr id="6" name="TextBox 29">
            <a:extLst>
              <a:ext uri="{FF2B5EF4-FFF2-40B4-BE49-F238E27FC236}">
                <a16:creationId xmlns:a16="http://schemas.microsoft.com/office/drawing/2014/main" id="{9A9B3B80-7175-A893-7BE4-715D311A1BC5}"/>
              </a:ext>
            </a:extLst>
          </p:cNvPr>
          <p:cNvSpPr txBox="1">
            <a:spLocks noChangeArrowheads="1"/>
          </p:cNvSpPr>
          <p:nvPr/>
        </p:nvSpPr>
        <p:spPr bwMode="auto">
          <a:xfrm>
            <a:off x="2643871" y="3159185"/>
            <a:ext cx="135594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EKS on Outposts</a:t>
            </a:r>
          </a:p>
        </p:txBody>
      </p:sp>
      <p:pic>
        <p:nvPicPr>
          <p:cNvPr id="30" name="Graphic 29">
            <a:extLst>
              <a:ext uri="{FF2B5EF4-FFF2-40B4-BE49-F238E27FC236}">
                <a16:creationId xmlns:a16="http://schemas.microsoft.com/office/drawing/2014/main" id="{488C0901-F260-19E1-6363-88E11F92D7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32952" y="2708275"/>
            <a:ext cx="457200" cy="457200"/>
          </a:xfrm>
          <a:prstGeom prst="rect">
            <a:avLst/>
          </a:prstGeom>
        </p:spPr>
      </p:pic>
      <p:pic>
        <p:nvPicPr>
          <p:cNvPr id="31" name="Graphic 30">
            <a:extLst>
              <a:ext uri="{FF2B5EF4-FFF2-40B4-BE49-F238E27FC236}">
                <a16:creationId xmlns:a16="http://schemas.microsoft.com/office/drawing/2014/main" id="{C2B0EEA0-4C0E-25E2-B2C2-27F10C2A59B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43497" y="3495991"/>
            <a:ext cx="457200" cy="457200"/>
          </a:xfrm>
          <a:prstGeom prst="rect">
            <a:avLst/>
          </a:prstGeom>
        </p:spPr>
      </p:pic>
      <p:pic>
        <p:nvPicPr>
          <p:cNvPr id="32" name="Graphic 31">
            <a:extLst>
              <a:ext uri="{FF2B5EF4-FFF2-40B4-BE49-F238E27FC236}">
                <a16:creationId xmlns:a16="http://schemas.microsoft.com/office/drawing/2014/main" id="{FDE588B0-28EA-1838-1F99-D3E705EAF65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60249" y="4331614"/>
            <a:ext cx="457200" cy="457200"/>
          </a:xfrm>
          <a:prstGeom prst="rect">
            <a:avLst/>
          </a:prstGeom>
        </p:spPr>
      </p:pic>
      <p:pic>
        <p:nvPicPr>
          <p:cNvPr id="33" name="Graphic 32">
            <a:extLst>
              <a:ext uri="{FF2B5EF4-FFF2-40B4-BE49-F238E27FC236}">
                <a16:creationId xmlns:a16="http://schemas.microsoft.com/office/drawing/2014/main" id="{45460EF7-2294-2F4D-6A93-F1C8452B65A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46598" y="4322522"/>
            <a:ext cx="457200" cy="457200"/>
          </a:xfrm>
          <a:prstGeom prst="rect">
            <a:avLst/>
          </a:prstGeom>
        </p:spPr>
      </p:pic>
      <p:pic>
        <p:nvPicPr>
          <p:cNvPr id="34" name="Graphic 33">
            <a:extLst>
              <a:ext uri="{FF2B5EF4-FFF2-40B4-BE49-F238E27FC236}">
                <a16:creationId xmlns:a16="http://schemas.microsoft.com/office/drawing/2014/main" id="{604B67D5-4216-0189-2F4B-0BBBC769E00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53672" y="5144786"/>
            <a:ext cx="457200" cy="457200"/>
          </a:xfrm>
          <a:prstGeom prst="rect">
            <a:avLst/>
          </a:prstGeom>
        </p:spPr>
      </p:pic>
      <p:pic>
        <p:nvPicPr>
          <p:cNvPr id="35" name="Graphic 34">
            <a:extLst>
              <a:ext uri="{FF2B5EF4-FFF2-40B4-BE49-F238E27FC236}">
                <a16:creationId xmlns:a16="http://schemas.microsoft.com/office/drawing/2014/main" id="{BD592A44-BFEE-525D-0C5D-B1D44DA3C02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60249" y="3526957"/>
            <a:ext cx="457200" cy="457200"/>
          </a:xfrm>
          <a:prstGeom prst="rect">
            <a:avLst/>
          </a:prstGeom>
        </p:spPr>
      </p:pic>
      <p:pic>
        <p:nvPicPr>
          <p:cNvPr id="36" name="Graphic 35">
            <a:extLst>
              <a:ext uri="{FF2B5EF4-FFF2-40B4-BE49-F238E27FC236}">
                <a16:creationId xmlns:a16="http://schemas.microsoft.com/office/drawing/2014/main" id="{14C2A051-6FD6-ADA4-1CC6-22295DCBCCA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51165" y="2701985"/>
            <a:ext cx="457200" cy="457200"/>
          </a:xfrm>
          <a:prstGeom prst="rect">
            <a:avLst/>
          </a:prstGeom>
        </p:spPr>
      </p:pic>
      <p:pic>
        <p:nvPicPr>
          <p:cNvPr id="37" name="Graphic 36">
            <a:extLst>
              <a:ext uri="{FF2B5EF4-FFF2-40B4-BE49-F238E27FC236}">
                <a16:creationId xmlns:a16="http://schemas.microsoft.com/office/drawing/2014/main" id="{FFEF29C3-1849-5579-705F-BF08D1E7CD7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153672" y="2701985"/>
            <a:ext cx="457200" cy="457200"/>
          </a:xfrm>
          <a:prstGeom prst="rect">
            <a:avLst/>
          </a:prstGeom>
        </p:spPr>
      </p:pic>
      <p:pic>
        <p:nvPicPr>
          <p:cNvPr id="38" name="Graphic 37">
            <a:extLst>
              <a:ext uri="{FF2B5EF4-FFF2-40B4-BE49-F238E27FC236}">
                <a16:creationId xmlns:a16="http://schemas.microsoft.com/office/drawing/2014/main" id="{B64DE218-FAFF-C9C3-21E7-26C887E7799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407025" y="2710690"/>
            <a:ext cx="457200" cy="457200"/>
          </a:xfrm>
          <a:prstGeom prst="rect">
            <a:avLst/>
          </a:prstGeom>
        </p:spPr>
      </p:pic>
      <p:pic>
        <p:nvPicPr>
          <p:cNvPr id="40" name="Graphic 39">
            <a:extLst>
              <a:ext uri="{FF2B5EF4-FFF2-40B4-BE49-F238E27FC236}">
                <a16:creationId xmlns:a16="http://schemas.microsoft.com/office/drawing/2014/main" id="{C68D3696-1524-07FE-19E3-C1B7A2802B6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402214" y="3526957"/>
            <a:ext cx="457200" cy="457200"/>
          </a:xfrm>
          <a:prstGeom prst="rect">
            <a:avLst/>
          </a:prstGeom>
        </p:spPr>
      </p:pic>
      <p:sp>
        <p:nvSpPr>
          <p:cNvPr id="4" name="Slide Number Placeholder 3">
            <a:extLst>
              <a:ext uri="{FF2B5EF4-FFF2-40B4-BE49-F238E27FC236}">
                <a16:creationId xmlns:a16="http://schemas.microsoft.com/office/drawing/2014/main" id="{C0331933-DF3B-A6E3-535E-6649AC7DC8A2}"/>
              </a:ext>
            </a:extLst>
          </p:cNvPr>
          <p:cNvSpPr>
            <a:spLocks noGrp="1"/>
          </p:cNvSpPr>
          <p:nvPr>
            <p:ph type="sldNum" sz="quarter" idx="11"/>
          </p:nvPr>
        </p:nvSpPr>
        <p:spPr/>
        <p:txBody>
          <a:bodyPr/>
          <a:lstStyle/>
          <a:p>
            <a:fld id="{EB4B8DE2-A4E8-46E4-8BBF-D75455EFF32C}" type="slidenum">
              <a:rPr lang="en-US" smtClean="0"/>
              <a:pPr/>
              <a:t>66</a:t>
            </a:fld>
            <a:endParaRPr lang="en-US"/>
          </a:p>
        </p:txBody>
      </p:sp>
      <p:sp>
        <p:nvSpPr>
          <p:cNvPr id="5" name="Footer Placeholder 4">
            <a:extLst>
              <a:ext uri="{FF2B5EF4-FFF2-40B4-BE49-F238E27FC236}">
                <a16:creationId xmlns:a16="http://schemas.microsoft.com/office/drawing/2014/main" id="{2C55609C-CADD-5986-EBCE-DDCCBED0C08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Anywhere</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8318" name="TextBox 22">
            <a:extLst>
              <a:ext uri="{FF2B5EF4-FFF2-40B4-BE49-F238E27FC236}">
                <a16:creationId xmlns:a16="http://schemas.microsoft.com/office/drawing/2014/main" id="{6F6B2AFB-79A6-2645-A53D-76566242ED01}"/>
              </a:ext>
            </a:extLst>
          </p:cNvPr>
          <p:cNvSpPr txBox="1">
            <a:spLocks noChangeArrowheads="1"/>
          </p:cNvSpPr>
          <p:nvPr/>
        </p:nvSpPr>
        <p:spPr bwMode="auto">
          <a:xfrm>
            <a:off x="4486275" y="1946275"/>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Cloud</a:t>
            </a:r>
          </a:p>
        </p:txBody>
      </p:sp>
      <p:sp>
        <p:nvSpPr>
          <p:cNvPr id="98319" name="TextBox 24">
            <a:extLst>
              <a:ext uri="{FF2B5EF4-FFF2-40B4-BE49-F238E27FC236}">
                <a16:creationId xmlns:a16="http://schemas.microsoft.com/office/drawing/2014/main" id="{92360CF8-FE05-D047-8299-36B10F874185}"/>
              </a:ext>
            </a:extLst>
          </p:cNvPr>
          <p:cNvSpPr txBox="1">
            <a:spLocks noChangeArrowheads="1"/>
          </p:cNvSpPr>
          <p:nvPr/>
        </p:nvSpPr>
        <p:spPr bwMode="auto">
          <a:xfrm>
            <a:off x="6767513" y="1946275"/>
            <a:ext cx="22907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EKS Distro</a:t>
            </a:r>
          </a:p>
        </p:txBody>
      </p: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pic>
        <p:nvPicPr>
          <p:cNvPr id="36" name="Graphic 35">
            <a:extLst>
              <a:ext uri="{FF2B5EF4-FFF2-40B4-BE49-F238E27FC236}">
                <a16:creationId xmlns:a16="http://schemas.microsoft.com/office/drawing/2014/main" id="{A7F9AB68-EC12-7344-98B2-CB63EC6126A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52244" y="1182687"/>
            <a:ext cx="762000" cy="762000"/>
          </a:xfrm>
          <a:prstGeom prst="rect">
            <a:avLst/>
          </a:prstGeom>
        </p:spPr>
      </p:pic>
      <p:pic>
        <p:nvPicPr>
          <p:cNvPr id="39" name="Graphic 38">
            <a:extLst>
              <a:ext uri="{FF2B5EF4-FFF2-40B4-BE49-F238E27FC236}">
                <a16:creationId xmlns:a16="http://schemas.microsoft.com/office/drawing/2014/main" id="{3C7286BF-549E-3E42-8359-43653C7D0F7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9038" y="1182687"/>
            <a:ext cx="762000" cy="762000"/>
          </a:xfrm>
          <a:prstGeom prst="rect">
            <a:avLst/>
          </a:prstGeom>
        </p:spPr>
      </p:pic>
      <p:pic>
        <p:nvPicPr>
          <p:cNvPr id="19" name="Graphic 14">
            <a:extLst>
              <a:ext uri="{FF2B5EF4-FFF2-40B4-BE49-F238E27FC236}">
                <a16:creationId xmlns:a16="http://schemas.microsoft.com/office/drawing/2014/main" id="{C1CD9780-34ED-544F-A3A8-58AF339EFC2E}"/>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8688"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4377CBB8-9F1C-B24F-97FD-8115D48C43AC}"/>
              </a:ext>
            </a:extLst>
          </p:cNvPr>
          <p:cNvSpPr txBox="1">
            <a:spLocks noChangeArrowheads="1"/>
          </p:cNvSpPr>
          <p:nvPr/>
        </p:nvSpPr>
        <p:spPr bwMode="auto">
          <a:xfrm>
            <a:off x="90471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Fargate</a:t>
            </a:r>
          </a:p>
        </p:txBody>
      </p:sp>
      <p:sp>
        <p:nvSpPr>
          <p:cNvPr id="3" name="Slide Number Placeholder 2">
            <a:extLst>
              <a:ext uri="{FF2B5EF4-FFF2-40B4-BE49-F238E27FC236}">
                <a16:creationId xmlns:a16="http://schemas.microsoft.com/office/drawing/2014/main" id="{F0D24597-C4C1-27A7-EA0F-1245144A4BCF}"/>
              </a:ext>
            </a:extLst>
          </p:cNvPr>
          <p:cNvSpPr>
            <a:spLocks noGrp="1"/>
          </p:cNvSpPr>
          <p:nvPr>
            <p:ph type="sldNum" sz="quarter" idx="11"/>
          </p:nvPr>
        </p:nvSpPr>
        <p:spPr/>
        <p:txBody>
          <a:bodyPr/>
          <a:lstStyle/>
          <a:p>
            <a:fld id="{EB4B8DE2-A4E8-46E4-8BBF-D75455EFF32C}" type="slidenum">
              <a:rPr lang="en-US" smtClean="0"/>
              <a:pPr/>
              <a:t>67</a:t>
            </a:fld>
            <a:endParaRPr lang="en-US"/>
          </a:p>
        </p:txBody>
      </p:sp>
      <p:sp>
        <p:nvSpPr>
          <p:cNvPr id="4" name="Footer Placeholder 3">
            <a:extLst>
              <a:ext uri="{FF2B5EF4-FFF2-40B4-BE49-F238E27FC236}">
                <a16:creationId xmlns:a16="http://schemas.microsoft.com/office/drawing/2014/main" id="{FED6856B-4531-8C95-C160-19C2A9BA0BE6}"/>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506557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C7BC0091-19B8-C64C-84A7-E7BBAD7428CA}"/>
              </a:ext>
            </a:extLst>
          </p:cNvPr>
          <p:cNvSpPr>
            <a:spLocks noGrp="1" noChangeArrowheads="1"/>
          </p:cNvSpPr>
          <p:nvPr>
            <p:ph type="title"/>
          </p:nvPr>
        </p:nvSpPr>
        <p:spPr>
          <a:xfrm>
            <a:off x="241300" y="365125"/>
            <a:ext cx="8637588" cy="644525"/>
          </a:xfrm>
        </p:spPr>
        <p:txBody>
          <a:bodyPr/>
          <a:lstStyle/>
          <a:p>
            <a:pPr eaLnBrk="1" hangingPunct="1"/>
            <a:r>
              <a:rPr lang="en-US" altLang="en-US"/>
              <a:t>Containers</a:t>
            </a:r>
          </a:p>
        </p:txBody>
      </p:sp>
      <p:sp>
        <p:nvSpPr>
          <p:cNvPr id="98310" name="Text Placeholder 4">
            <a:extLst>
              <a:ext uri="{FF2B5EF4-FFF2-40B4-BE49-F238E27FC236}">
                <a16:creationId xmlns:a16="http://schemas.microsoft.com/office/drawing/2014/main" id="{C8B73EA5-A064-344C-8D1C-74E0CFCD294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3/3</a:t>
            </a:r>
          </a:p>
        </p:txBody>
      </p:sp>
      <p:sp>
        <p:nvSpPr>
          <p:cNvPr id="98311" name="TextBox 9">
            <a:extLst>
              <a:ext uri="{FF2B5EF4-FFF2-40B4-BE49-F238E27FC236}">
                <a16:creationId xmlns:a16="http://schemas.microsoft.com/office/drawing/2014/main" id="{5A05B158-B70B-5F4F-B0E2-17894FAAF34C}"/>
              </a:ext>
            </a:extLst>
          </p:cNvPr>
          <p:cNvSpPr txBox="1">
            <a:spLocks noChangeArrowheads="1"/>
          </p:cNvSpPr>
          <p:nvPr/>
        </p:nvSpPr>
        <p:spPr bwMode="auto">
          <a:xfrm>
            <a:off x="2217738" y="1946275"/>
            <a:ext cx="22685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Red Hat OpenShift Service</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on AWS (ROSA)</a:t>
            </a:r>
          </a:p>
        </p:txBody>
      </p:sp>
      <p:cxnSp>
        <p:nvCxnSpPr>
          <p:cNvPr id="16" name="Straight Connector 15">
            <a:extLst>
              <a:ext uri="{FF2B5EF4-FFF2-40B4-BE49-F238E27FC236}">
                <a16:creationId xmlns:a16="http://schemas.microsoft.com/office/drawing/2014/main" id="{49AAB67C-FCA9-AE45-9F17-B14295F62FFA}"/>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3568F1-912D-9947-86D6-8964D1BC47DE}"/>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2BC7A40-B021-CC48-8AD6-5E68CC8C1AB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3" name="Graphic 32">
            <a:extLst>
              <a:ext uri="{FF2B5EF4-FFF2-40B4-BE49-F238E27FC236}">
                <a16:creationId xmlns:a16="http://schemas.microsoft.com/office/drawing/2014/main" id="{4EDEDC84-A08B-DC45-A826-EFB2E54A704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5332" y="1185862"/>
            <a:ext cx="762000" cy="762000"/>
          </a:xfrm>
          <a:prstGeom prst="rect">
            <a:avLst/>
          </a:prstGeom>
        </p:spPr>
      </p:pic>
      <p:sp>
        <p:nvSpPr>
          <p:cNvPr id="3" name="Slide Number Placeholder 2">
            <a:extLst>
              <a:ext uri="{FF2B5EF4-FFF2-40B4-BE49-F238E27FC236}">
                <a16:creationId xmlns:a16="http://schemas.microsoft.com/office/drawing/2014/main" id="{827B7912-D72C-9F33-17C4-2EFB196A3DA8}"/>
              </a:ext>
            </a:extLst>
          </p:cNvPr>
          <p:cNvSpPr>
            <a:spLocks noGrp="1"/>
          </p:cNvSpPr>
          <p:nvPr>
            <p:ph type="sldNum" sz="quarter" idx="11"/>
          </p:nvPr>
        </p:nvSpPr>
        <p:spPr/>
        <p:txBody>
          <a:bodyPr/>
          <a:lstStyle/>
          <a:p>
            <a:fld id="{EB4B8DE2-A4E8-46E4-8BBF-D75455EFF32C}" type="slidenum">
              <a:rPr lang="en-US" smtClean="0"/>
              <a:pPr/>
              <a:t>68</a:t>
            </a:fld>
            <a:endParaRPr lang="en-US"/>
          </a:p>
        </p:txBody>
      </p:sp>
      <p:sp>
        <p:nvSpPr>
          <p:cNvPr id="4" name="Footer Placeholder 3">
            <a:extLst>
              <a:ext uri="{FF2B5EF4-FFF2-40B4-BE49-F238E27FC236}">
                <a16:creationId xmlns:a16="http://schemas.microsoft.com/office/drawing/2014/main" id="{D7F4DF6F-E4CA-96E2-D192-F92D49338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9248542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Graphic 7">
            <a:extLst>
              <a:ext uri="{FF2B5EF4-FFF2-40B4-BE49-F238E27FC236}">
                <a16:creationId xmlns:a16="http://schemas.microsoft.com/office/drawing/2014/main" id="{30C60307-3046-CE4D-BD0C-14F109CAA952}"/>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9A34265-CB2C-214B-6FBF-12C08DFD0EF2}"/>
              </a:ext>
            </a:extLst>
          </p:cNvPr>
          <p:cNvSpPr>
            <a:spLocks noGrp="1"/>
          </p:cNvSpPr>
          <p:nvPr>
            <p:ph type="sldNum" sz="quarter" idx="10"/>
          </p:nvPr>
        </p:nvSpPr>
        <p:spPr/>
        <p:txBody>
          <a:bodyPr/>
          <a:lstStyle/>
          <a:p>
            <a:fld id="{EB4B8DE2-A4E8-46E4-8BBF-D75455EFF32C}" type="slidenum">
              <a:rPr lang="en-US" smtClean="0"/>
              <a:pPr/>
              <a:t>69</a:t>
            </a:fld>
            <a:endParaRPr lang="en-US"/>
          </a:p>
        </p:txBody>
      </p:sp>
      <p:sp>
        <p:nvSpPr>
          <p:cNvPr id="99330" name="Title 1">
            <a:extLst>
              <a:ext uri="{FF2B5EF4-FFF2-40B4-BE49-F238E27FC236}">
                <a16:creationId xmlns:a16="http://schemas.microsoft.com/office/drawing/2014/main" id="{3085C791-5AF0-FD4A-A5BA-DD23BAC110AB}"/>
              </a:ext>
            </a:extLst>
          </p:cNvPr>
          <p:cNvSpPr>
            <a:spLocks noGrp="1" noChangeArrowheads="1"/>
          </p:cNvSpPr>
          <p:nvPr>
            <p:ph type="ctrTitle"/>
          </p:nvPr>
        </p:nvSpPr>
        <p:spPr>
          <a:xfrm>
            <a:off x="291227" y="2069559"/>
            <a:ext cx="6594766" cy="2251180"/>
          </a:xfrm>
        </p:spPr>
        <p:txBody>
          <a:bodyPr/>
          <a:lstStyle/>
          <a:p>
            <a:r>
              <a:rPr lang="en-US" altLang="en-US"/>
              <a:t>Customer Enablement</a:t>
            </a:r>
          </a:p>
        </p:txBody>
      </p:sp>
      <p:sp>
        <p:nvSpPr>
          <p:cNvPr id="99333" name="Title 3">
            <a:extLst>
              <a:ext uri="{FF2B5EF4-FFF2-40B4-BE49-F238E27FC236}">
                <a16:creationId xmlns:a16="http://schemas.microsoft.com/office/drawing/2014/main" id="{BEDCB3CA-DB44-5C4D-84F8-ED433A80A510}"/>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EE3F1CFA-0379-DFDC-1A53-226E908B732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3">
            <a:extLst>
              <a:ext uri="{FF2B5EF4-FFF2-40B4-BE49-F238E27FC236}">
                <a16:creationId xmlns:a16="http://schemas.microsoft.com/office/drawing/2014/main" id="{DEC6C95F-3B4F-2641-BC0E-CAA65127A232}"/>
              </a:ext>
            </a:extLst>
          </p:cNvPr>
          <p:cNvSpPr>
            <a:spLocks noGrp="1" noChangeArrowheads="1"/>
          </p:cNvSpPr>
          <p:nvPr>
            <p:ph type="title"/>
          </p:nvPr>
        </p:nvSpPr>
        <p:spPr/>
        <p:txBody>
          <a:bodyPr/>
          <a:lstStyle/>
          <a:p>
            <a:r>
              <a:rPr lang="en-US" altLang="en-US" dirty="0"/>
              <a:t>About AWS Architecture Icons</a:t>
            </a:r>
          </a:p>
        </p:txBody>
      </p:sp>
      <p:sp>
        <p:nvSpPr>
          <p:cNvPr id="43010" name="Content Placeholder 4">
            <a:extLst>
              <a:ext uri="{FF2B5EF4-FFF2-40B4-BE49-F238E27FC236}">
                <a16:creationId xmlns:a16="http://schemas.microsoft.com/office/drawing/2014/main" id="{2AF10547-B527-224B-A06C-98ECD4EB7F61}"/>
              </a:ext>
            </a:extLst>
          </p:cNvPr>
          <p:cNvSpPr>
            <a:spLocks noGrp="1" noChangeArrowheads="1"/>
          </p:cNvSpPr>
          <p:nvPr>
            <p:ph type="body" sz="quarter" idx="11"/>
          </p:nvPr>
        </p:nvSpPr>
        <p:spPr/>
        <p:txBody>
          <a:bodyPr/>
          <a:lstStyle/>
          <a:p>
            <a:r>
              <a:rPr lang="en-US" altLang="en-US" dirty="0"/>
              <a:t>Architecture diagrams are a great way to communicate your design, deployment, and topology. </a:t>
            </a:r>
          </a:p>
          <a:p>
            <a:r>
              <a:rPr lang="en-US" altLang="en-US" dirty="0"/>
              <a:t>In this deck, you will find an official collection of AWS service icons, resource icons, additional assets and guidelines. These tools will help you build customer-focused and consistent AWS architecture diagrams.</a:t>
            </a:r>
          </a:p>
          <a:p>
            <a:r>
              <a:rPr lang="en-US" altLang="en-US" dirty="0"/>
              <a:t>Customers and partners can use AWS icons to create architecture diagrams. The icons are basic in design so that you can incorporate them directly into your whitepapers, presentations, datasheets, posters, or any technical material that you want.</a:t>
            </a:r>
          </a:p>
        </p:txBody>
      </p:sp>
      <p:pic>
        <p:nvPicPr>
          <p:cNvPr id="5" name="Picture 4">
            <a:extLst>
              <a:ext uri="{FF2B5EF4-FFF2-40B4-BE49-F238E27FC236}">
                <a16:creationId xmlns:a16="http://schemas.microsoft.com/office/drawing/2014/main" id="{81616B40-E7A8-8558-12F7-419F45E6C22D}"/>
              </a:ext>
            </a:extLst>
          </p:cNvPr>
          <p:cNvPicPr>
            <a:picLocks noChangeAspect="1"/>
          </p:cNvPicPr>
          <p:nvPr/>
        </p:nvPicPr>
        <p:blipFill>
          <a:blip r:embed="rId2"/>
          <a:srcRect/>
          <a:stretch/>
        </p:blipFill>
        <p:spPr>
          <a:xfrm>
            <a:off x="6263010" y="1197314"/>
            <a:ext cx="5640969" cy="3694483"/>
          </a:xfrm>
          <a:prstGeom prst="rect">
            <a:avLst/>
          </a:prstGeom>
        </p:spPr>
      </p:pic>
      <p:sp>
        <p:nvSpPr>
          <p:cNvPr id="3" name="Slide Number Placeholder 2">
            <a:extLst>
              <a:ext uri="{FF2B5EF4-FFF2-40B4-BE49-F238E27FC236}">
                <a16:creationId xmlns:a16="http://schemas.microsoft.com/office/drawing/2014/main" id="{50BDA2E2-890E-952B-E9A6-22B601C70B1F}"/>
              </a:ext>
            </a:extLst>
          </p:cNvPr>
          <p:cNvSpPr>
            <a:spLocks noGrp="1"/>
          </p:cNvSpPr>
          <p:nvPr>
            <p:ph type="sldNum" sz="quarter" idx="14"/>
          </p:nvPr>
        </p:nvSpPr>
        <p:spPr/>
        <p:txBody>
          <a:bodyPr/>
          <a:lstStyle/>
          <a:p>
            <a:fld id="{EB4B8DE2-A4E8-46E4-8BBF-D75455EFF32C}" type="slidenum">
              <a:rPr lang="en-US" smtClean="0"/>
              <a:pPr/>
              <a:t>7</a:t>
            </a:fld>
            <a:endParaRPr lang="en-US"/>
          </a:p>
        </p:txBody>
      </p:sp>
      <p:sp>
        <p:nvSpPr>
          <p:cNvPr id="4" name="Footer Placeholder 3">
            <a:extLst>
              <a:ext uri="{FF2B5EF4-FFF2-40B4-BE49-F238E27FC236}">
                <a16:creationId xmlns:a16="http://schemas.microsoft.com/office/drawing/2014/main" id="{57E0E0EF-2CC7-7CD2-420C-F064F6FBDF9C}"/>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9124439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3" name="Graphic 18">
            <a:extLst>
              <a:ext uri="{FF2B5EF4-FFF2-40B4-BE49-F238E27FC236}">
                <a16:creationId xmlns:a16="http://schemas.microsoft.com/office/drawing/2014/main" id="{26E26677-DAC9-6048-8946-F815788490A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4" name="Graphic 7">
            <a:extLst>
              <a:ext uri="{FF2B5EF4-FFF2-40B4-BE49-F238E27FC236}">
                <a16:creationId xmlns:a16="http://schemas.microsoft.com/office/drawing/2014/main" id="{E42CB02D-2A58-CF44-A2B9-3D6718BB8A9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5" name="Graphic 17">
            <a:extLst>
              <a:ext uri="{FF2B5EF4-FFF2-40B4-BE49-F238E27FC236}">
                <a16:creationId xmlns:a16="http://schemas.microsoft.com/office/drawing/2014/main" id="{64AF253D-0B3E-D74B-9876-E64BBF2B9BC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Graphic 19">
            <a:extLst>
              <a:ext uri="{FF2B5EF4-FFF2-40B4-BE49-F238E27FC236}">
                <a16:creationId xmlns:a16="http://schemas.microsoft.com/office/drawing/2014/main" id="{4299B599-2A08-844F-9403-83F0C4618C9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IQ</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Managed</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sp>
        <p:nvSpPr>
          <p:cNvPr id="100364" name="TextBox 12">
            <a:extLst>
              <a:ext uri="{FF2B5EF4-FFF2-40B4-BE49-F238E27FC236}">
                <a16:creationId xmlns:a16="http://schemas.microsoft.com/office/drawing/2014/main" id="{D8F646C7-5CDD-B147-871E-E00D187C326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Professional</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Services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7" name="TextBox 15">
            <a:extLst>
              <a:ext uri="{FF2B5EF4-FFF2-40B4-BE49-F238E27FC236}">
                <a16:creationId xmlns:a16="http://schemas.microsoft.com/office/drawing/2014/main" id="{38768087-E7F4-C741-8C6E-B2717DB6FE95}"/>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Support</a:t>
            </a:r>
          </a:p>
        </p:txBody>
      </p:sp>
      <p:sp>
        <p:nvSpPr>
          <p:cNvPr id="3" name="Slide Number Placeholder 2">
            <a:extLst>
              <a:ext uri="{FF2B5EF4-FFF2-40B4-BE49-F238E27FC236}">
                <a16:creationId xmlns:a16="http://schemas.microsoft.com/office/drawing/2014/main" id="{14405BFD-D02E-B800-0E88-F07AD7AA3D5E}"/>
              </a:ext>
            </a:extLst>
          </p:cNvPr>
          <p:cNvSpPr>
            <a:spLocks noGrp="1"/>
          </p:cNvSpPr>
          <p:nvPr>
            <p:ph type="sldNum" sz="quarter" idx="11"/>
          </p:nvPr>
        </p:nvSpPr>
        <p:spPr/>
        <p:txBody>
          <a:bodyPr/>
          <a:lstStyle/>
          <a:p>
            <a:fld id="{EB4B8DE2-A4E8-46E4-8BBF-D75455EFF32C}" type="slidenum">
              <a:rPr lang="en-US" smtClean="0"/>
              <a:pPr/>
              <a:t>70</a:t>
            </a:fld>
            <a:endParaRPr lang="en-US"/>
          </a:p>
        </p:txBody>
      </p:sp>
      <p:sp>
        <p:nvSpPr>
          <p:cNvPr id="4" name="Footer Placeholder 3">
            <a:extLst>
              <a:ext uri="{FF2B5EF4-FFF2-40B4-BE49-F238E27FC236}">
                <a16:creationId xmlns:a16="http://schemas.microsoft.com/office/drawing/2014/main" id="{7E09451E-92FC-34EA-D5EA-6E5E522F7E4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7" name="Title 1">
            <a:extLst>
              <a:ext uri="{FF2B5EF4-FFF2-40B4-BE49-F238E27FC236}">
                <a16:creationId xmlns:a16="http://schemas.microsoft.com/office/drawing/2014/main" id="{C7CF2F9A-42A5-BE4D-AEBA-4F0ACC24C43F}"/>
              </a:ext>
            </a:extLst>
          </p:cNvPr>
          <p:cNvSpPr>
            <a:spLocks noGrp="1" noChangeArrowheads="1"/>
          </p:cNvSpPr>
          <p:nvPr>
            <p:ph type="title"/>
          </p:nvPr>
        </p:nvSpPr>
        <p:spPr>
          <a:xfrm>
            <a:off x="241300" y="365125"/>
            <a:ext cx="8637588" cy="644525"/>
          </a:xfrm>
        </p:spPr>
        <p:txBody>
          <a:bodyPr/>
          <a:lstStyle/>
          <a:p>
            <a:pPr eaLnBrk="1" hangingPunct="1"/>
            <a:r>
              <a:rPr lang="en-US" altLang="en-US"/>
              <a:t>Customer Enablement</a:t>
            </a:r>
          </a:p>
        </p:txBody>
      </p:sp>
      <p:sp>
        <p:nvSpPr>
          <p:cNvPr id="100360" name="Text Placeholder 4">
            <a:extLst>
              <a:ext uri="{FF2B5EF4-FFF2-40B4-BE49-F238E27FC236}">
                <a16:creationId xmlns:a16="http://schemas.microsoft.com/office/drawing/2014/main" id="{2169E18B-2465-1B47-AA63-E66DF7D9C376}"/>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2/2</a:t>
            </a:r>
          </a:p>
        </p:txBody>
      </p:sp>
      <p:sp>
        <p:nvSpPr>
          <p:cNvPr id="100361" name="TextBox 9">
            <a:extLst>
              <a:ext uri="{FF2B5EF4-FFF2-40B4-BE49-F238E27FC236}">
                <a16:creationId xmlns:a16="http://schemas.microsoft.com/office/drawing/2014/main" id="{AA4ABE88-C47C-AC41-9ECF-15B198F18E4C}"/>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Training and Certification</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0363" name="TextBox 11">
            <a:extLst>
              <a:ext uri="{FF2B5EF4-FFF2-40B4-BE49-F238E27FC236}">
                <a16:creationId xmlns:a16="http://schemas.microsoft.com/office/drawing/2014/main" id="{D9834D3A-2CEA-604A-86A0-D956722C7FB1}"/>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Activate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9" name="Graphic 18">
            <a:extLst>
              <a:ext uri="{FF2B5EF4-FFF2-40B4-BE49-F238E27FC236}">
                <a16:creationId xmlns:a16="http://schemas.microsoft.com/office/drawing/2014/main" id="{B6558350-53BC-954B-93D9-4F67A71AE23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988469" y="1185863"/>
            <a:ext cx="762000" cy="762000"/>
          </a:xfrm>
          <a:prstGeom prst="rect">
            <a:avLst/>
          </a:prstGeom>
        </p:spPr>
      </p:pic>
      <p:pic>
        <p:nvPicPr>
          <p:cNvPr id="22" name="Graphic 21">
            <a:extLst>
              <a:ext uri="{FF2B5EF4-FFF2-40B4-BE49-F238E27FC236}">
                <a16:creationId xmlns:a16="http://schemas.microsoft.com/office/drawing/2014/main" id="{CFB651E2-2F73-3640-BB81-341D1B86A5C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245100" y="1182688"/>
            <a:ext cx="762000" cy="762000"/>
          </a:xfrm>
          <a:prstGeom prst="rect">
            <a:avLst/>
          </a:prstGeom>
        </p:spPr>
      </p:pic>
      <p:pic>
        <p:nvPicPr>
          <p:cNvPr id="13" name="Graphic 18">
            <a:extLst>
              <a:ext uri="{FF2B5EF4-FFF2-40B4-BE49-F238E27FC236}">
                <a16:creationId xmlns:a16="http://schemas.microsoft.com/office/drawing/2014/main" id="{65528A2B-8E84-CC49-BAD9-EDF353A0BCC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B1691B91-E25F-C24D-AA30-050548D111C3}"/>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re:Post</a:t>
            </a:r>
          </a:p>
        </p:txBody>
      </p:sp>
      <p:sp>
        <p:nvSpPr>
          <p:cNvPr id="3" name="Slide Number Placeholder 2">
            <a:extLst>
              <a:ext uri="{FF2B5EF4-FFF2-40B4-BE49-F238E27FC236}">
                <a16:creationId xmlns:a16="http://schemas.microsoft.com/office/drawing/2014/main" id="{6CDD4318-2759-D7F8-54F1-B45083059C56}"/>
              </a:ext>
            </a:extLst>
          </p:cNvPr>
          <p:cNvSpPr>
            <a:spLocks noGrp="1"/>
          </p:cNvSpPr>
          <p:nvPr>
            <p:ph type="sldNum" sz="quarter" idx="11"/>
          </p:nvPr>
        </p:nvSpPr>
        <p:spPr/>
        <p:txBody>
          <a:bodyPr/>
          <a:lstStyle/>
          <a:p>
            <a:fld id="{EB4B8DE2-A4E8-46E4-8BBF-D75455EFF32C}" type="slidenum">
              <a:rPr lang="en-US" smtClean="0"/>
              <a:pPr/>
              <a:t>71</a:t>
            </a:fld>
            <a:endParaRPr lang="en-US"/>
          </a:p>
        </p:txBody>
      </p:sp>
      <p:sp>
        <p:nvSpPr>
          <p:cNvPr id="4" name="Footer Placeholder 3">
            <a:extLst>
              <a:ext uri="{FF2B5EF4-FFF2-40B4-BE49-F238E27FC236}">
                <a16:creationId xmlns:a16="http://schemas.microsoft.com/office/drawing/2014/main" id="{189815F0-EB0F-8078-ACFA-C2D5140FA26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2727667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Graphic 7">
            <a:extLst>
              <a:ext uri="{FF2B5EF4-FFF2-40B4-BE49-F238E27FC236}">
                <a16:creationId xmlns:a16="http://schemas.microsoft.com/office/drawing/2014/main" id="{CABCFE61-AB10-C946-8417-B7CC9B70C1C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5013"/>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C7B88633-60B1-ADAE-0C2B-8737007A475A}"/>
              </a:ext>
            </a:extLst>
          </p:cNvPr>
          <p:cNvSpPr>
            <a:spLocks noGrp="1"/>
          </p:cNvSpPr>
          <p:nvPr>
            <p:ph type="sldNum" sz="quarter" idx="10"/>
          </p:nvPr>
        </p:nvSpPr>
        <p:spPr/>
        <p:txBody>
          <a:bodyPr/>
          <a:lstStyle/>
          <a:p>
            <a:fld id="{EB4B8DE2-A4E8-46E4-8BBF-D75455EFF32C}" type="slidenum">
              <a:rPr lang="en-US" smtClean="0"/>
              <a:pPr/>
              <a:t>72</a:t>
            </a:fld>
            <a:endParaRPr lang="en-US"/>
          </a:p>
        </p:txBody>
      </p:sp>
      <p:sp>
        <p:nvSpPr>
          <p:cNvPr id="103426" name="Title 1">
            <a:extLst>
              <a:ext uri="{FF2B5EF4-FFF2-40B4-BE49-F238E27FC236}">
                <a16:creationId xmlns:a16="http://schemas.microsoft.com/office/drawing/2014/main" id="{DCD740FF-B21E-6F47-92CE-037E92CB6DBE}"/>
              </a:ext>
            </a:extLst>
          </p:cNvPr>
          <p:cNvSpPr>
            <a:spLocks noGrp="1" noChangeArrowheads="1"/>
          </p:cNvSpPr>
          <p:nvPr>
            <p:ph type="ctrTitle"/>
          </p:nvPr>
        </p:nvSpPr>
        <p:spPr/>
        <p:txBody>
          <a:bodyPr/>
          <a:lstStyle/>
          <a:p>
            <a:r>
              <a:rPr lang="en-US" altLang="en-US"/>
              <a:t>Database</a:t>
            </a:r>
          </a:p>
        </p:txBody>
      </p:sp>
      <p:sp>
        <p:nvSpPr>
          <p:cNvPr id="103429" name="Title 3">
            <a:extLst>
              <a:ext uri="{FF2B5EF4-FFF2-40B4-BE49-F238E27FC236}">
                <a16:creationId xmlns:a16="http://schemas.microsoft.com/office/drawing/2014/main" id="{FFA8DB6D-04FC-A24D-AD4A-6E96FA87026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3BDD4157-CC46-E68D-15C0-CFB0A15409E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49" name="Graphic 23">
            <a:extLst>
              <a:ext uri="{FF2B5EF4-FFF2-40B4-BE49-F238E27FC236}">
                <a16:creationId xmlns:a16="http://schemas.microsoft.com/office/drawing/2014/main" id="{780C44B0-24CB-0E46-8E63-78BE71121DD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5342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0" name="Graphic 18">
            <a:extLst>
              <a:ext uri="{FF2B5EF4-FFF2-40B4-BE49-F238E27FC236}">
                <a16:creationId xmlns:a16="http://schemas.microsoft.com/office/drawing/2014/main" id="{AC3F0AF4-9AA5-4046-9F5D-CEFE0CC7303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51" name="Graphic 7">
            <a:extLst>
              <a:ext uri="{FF2B5EF4-FFF2-40B4-BE49-F238E27FC236}">
                <a16:creationId xmlns:a16="http://schemas.microsoft.com/office/drawing/2014/main" id="{8B907A20-E53F-2D49-8F51-489E8BF2485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Title 1">
            <a:extLst>
              <a:ext uri="{FF2B5EF4-FFF2-40B4-BE49-F238E27FC236}">
                <a16:creationId xmlns:a16="http://schemas.microsoft.com/office/drawing/2014/main" id="{EC9B33CF-7EE0-5149-8365-70EFA6DD5B9B}"/>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4455" name="Text Placeholder 4">
            <a:extLst>
              <a:ext uri="{FF2B5EF4-FFF2-40B4-BE49-F238E27FC236}">
                <a16:creationId xmlns:a16="http://schemas.microsoft.com/office/drawing/2014/main" id="{188862D0-81C8-3B40-BD92-1C9D2BF04F72}"/>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1/5</a:t>
            </a:r>
          </a:p>
        </p:txBody>
      </p:sp>
      <p:sp>
        <p:nvSpPr>
          <p:cNvPr id="104456" name="TextBox 9">
            <a:extLst>
              <a:ext uri="{FF2B5EF4-FFF2-40B4-BE49-F238E27FC236}">
                <a16:creationId xmlns:a16="http://schemas.microsoft.com/office/drawing/2014/main" id="{829A0811-AEFF-5944-B217-8AB8B320C79E}"/>
              </a:ext>
            </a:extLst>
          </p:cNvPr>
          <p:cNvSpPr txBox="1">
            <a:spLocks noChangeArrowheads="1"/>
          </p:cNvSpPr>
          <p:nvPr/>
        </p:nvSpPr>
        <p:spPr bwMode="auto">
          <a:xfrm>
            <a:off x="2239963"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58" name="TextBox 11">
            <a:extLst>
              <a:ext uri="{FF2B5EF4-FFF2-40B4-BE49-F238E27FC236}">
                <a16:creationId xmlns:a16="http://schemas.microsoft.com/office/drawing/2014/main" id="{46ACAD7F-F309-DB40-81AB-1FFA41C25E4A}"/>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DocumentDB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(with MongoDB compatibility)</a:t>
            </a:r>
          </a:p>
        </p:txBody>
      </p:sp>
      <p:sp>
        <p:nvSpPr>
          <p:cNvPr id="104459" name="TextBox 12">
            <a:extLst>
              <a:ext uri="{FF2B5EF4-FFF2-40B4-BE49-F238E27FC236}">
                <a16:creationId xmlns:a16="http://schemas.microsoft.com/office/drawing/2014/main" id="{F3466FCE-F293-BA43-8AA3-223118ECE0CC}"/>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DynamoDB</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4461" name="TextBox 15">
            <a:extLst>
              <a:ext uri="{FF2B5EF4-FFF2-40B4-BE49-F238E27FC236}">
                <a16:creationId xmlns:a16="http://schemas.microsoft.com/office/drawing/2014/main" id="{28012573-4F16-6648-BC3C-2B304C89DF3D}"/>
              </a:ext>
            </a:extLst>
          </p:cNvPr>
          <p:cNvSpPr txBox="1">
            <a:spLocks noChangeArrowheads="1"/>
          </p:cNvSpPr>
          <p:nvPr/>
        </p:nvSpPr>
        <p:spPr bwMode="auto">
          <a:xfrm>
            <a:off x="6983669" y="3259138"/>
            <a:ext cx="10522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a:t>
            </a:r>
          </a:p>
        </p:txBody>
      </p:sp>
      <p:sp>
        <p:nvSpPr>
          <p:cNvPr id="104462" name="TextBox 16">
            <a:extLst>
              <a:ext uri="{FF2B5EF4-FFF2-40B4-BE49-F238E27FC236}">
                <a16:creationId xmlns:a16="http://schemas.microsoft.com/office/drawing/2014/main" id="{D079C86F-8DFF-2A42-8375-A21FDD433473}"/>
              </a:ext>
            </a:extLst>
          </p:cNvPr>
          <p:cNvSpPr txBox="1">
            <a:spLocks noChangeArrowheads="1"/>
          </p:cNvSpPr>
          <p:nvPr/>
        </p:nvSpPr>
        <p:spPr bwMode="auto">
          <a:xfrm>
            <a:off x="8220319"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Items</a:t>
            </a:r>
          </a:p>
        </p:txBody>
      </p:sp>
      <p:sp>
        <p:nvSpPr>
          <p:cNvPr id="104463" name="TextBox 17">
            <a:extLst>
              <a:ext uri="{FF2B5EF4-FFF2-40B4-BE49-F238E27FC236}">
                <a16:creationId xmlns:a16="http://schemas.microsoft.com/office/drawing/2014/main" id="{0728E737-CEF7-3E48-B1A9-F6855091AC16}"/>
              </a:ext>
            </a:extLst>
          </p:cNvPr>
          <p:cNvSpPr txBox="1">
            <a:spLocks noChangeArrowheads="1"/>
          </p:cNvSpPr>
          <p:nvPr/>
        </p:nvSpPr>
        <p:spPr bwMode="auto">
          <a:xfrm>
            <a:off x="6983669" y="4170363"/>
            <a:ext cx="103293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Item</a:t>
            </a:r>
          </a:p>
        </p:txBody>
      </p:sp>
      <p:sp>
        <p:nvSpPr>
          <p:cNvPr id="104464" name="TextBox 19">
            <a:extLst>
              <a:ext uri="{FF2B5EF4-FFF2-40B4-BE49-F238E27FC236}">
                <a16:creationId xmlns:a16="http://schemas.microsoft.com/office/drawing/2014/main" id="{B8854DBD-F3A0-D543-A939-29058EF5F7D0}"/>
              </a:ext>
            </a:extLst>
          </p:cNvPr>
          <p:cNvSpPr txBox="1">
            <a:spLocks noChangeArrowheads="1"/>
          </p:cNvSpPr>
          <p:nvPr/>
        </p:nvSpPr>
        <p:spPr bwMode="auto">
          <a:xfrm>
            <a:off x="8220318" y="4170363"/>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Table</a:t>
            </a:r>
          </a:p>
        </p:txBody>
      </p:sp>
      <p:sp>
        <p:nvSpPr>
          <p:cNvPr id="104465" name="TextBox 20">
            <a:extLst>
              <a:ext uri="{FF2B5EF4-FFF2-40B4-BE49-F238E27FC236}">
                <a16:creationId xmlns:a16="http://schemas.microsoft.com/office/drawing/2014/main" id="{09CAA948-6E42-8D4D-89AE-32D6DFB7A096}"/>
              </a:ext>
            </a:extLst>
          </p:cNvPr>
          <p:cNvSpPr txBox="1">
            <a:spLocks noChangeArrowheads="1"/>
          </p:cNvSpPr>
          <p:nvPr/>
        </p:nvSpPr>
        <p:spPr bwMode="auto">
          <a:xfrm>
            <a:off x="6983670" y="5068888"/>
            <a:ext cx="10329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Attributes</a:t>
            </a:r>
          </a:p>
        </p:txBody>
      </p:sp>
      <p:sp>
        <p:nvSpPr>
          <p:cNvPr id="104466" name="TextBox 21">
            <a:extLst>
              <a:ext uri="{FF2B5EF4-FFF2-40B4-BE49-F238E27FC236}">
                <a16:creationId xmlns:a16="http://schemas.microsoft.com/office/drawing/2014/main" id="{0589CE34-7CE1-A349-975E-08D31EA1B876}"/>
              </a:ext>
            </a:extLst>
          </p:cNvPr>
          <p:cNvSpPr txBox="1">
            <a:spLocks noChangeArrowheads="1"/>
          </p:cNvSpPr>
          <p:nvPr/>
        </p:nvSpPr>
        <p:spPr bwMode="auto">
          <a:xfrm>
            <a:off x="7981136" y="5068888"/>
            <a:ext cx="13060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Global secondary</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index</a:t>
            </a:r>
          </a:p>
        </p:txBody>
      </p:sp>
      <p:sp>
        <p:nvSpPr>
          <p:cNvPr id="104467" name="TextBox 24">
            <a:extLst>
              <a:ext uri="{FF2B5EF4-FFF2-40B4-BE49-F238E27FC236}">
                <a16:creationId xmlns:a16="http://schemas.microsoft.com/office/drawing/2014/main" id="{0E200EC6-C062-1A40-9257-2D0B5B2D546E}"/>
              </a:ext>
            </a:extLst>
          </p:cNvPr>
          <p:cNvSpPr txBox="1">
            <a:spLocks noChangeArrowheads="1"/>
          </p:cNvSpPr>
          <p:nvPr/>
        </p:nvSpPr>
        <p:spPr bwMode="auto">
          <a:xfrm>
            <a:off x="9135810" y="3254375"/>
            <a:ext cx="16271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DynamoDB Accelerator (DAX)</a:t>
            </a:r>
          </a:p>
        </p:txBody>
      </p:sp>
      <p:sp>
        <p:nvSpPr>
          <p:cNvPr id="28" name="TextBox 16">
            <a:extLst>
              <a:ext uri="{FF2B5EF4-FFF2-40B4-BE49-F238E27FC236}">
                <a16:creationId xmlns:a16="http://schemas.microsoft.com/office/drawing/2014/main" id="{803F231A-98CC-0949-9D4F-CED981F1653C}"/>
              </a:ext>
            </a:extLst>
          </p:cNvPr>
          <p:cNvSpPr txBox="1">
            <a:spLocks noChangeArrowheads="1"/>
          </p:cNvSpPr>
          <p:nvPr/>
        </p:nvSpPr>
        <p:spPr bwMode="auto">
          <a:xfrm>
            <a:off x="10881238" y="3259138"/>
            <a:ext cx="8403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Stream</a:t>
            </a:r>
          </a:p>
        </p:txBody>
      </p:sp>
      <p:sp>
        <p:nvSpPr>
          <p:cNvPr id="30" name="TextBox 16">
            <a:extLst>
              <a:ext uri="{FF2B5EF4-FFF2-40B4-BE49-F238E27FC236}">
                <a16:creationId xmlns:a16="http://schemas.microsoft.com/office/drawing/2014/main" id="{1A7303FE-8AEF-D943-967C-399EE7B5704B}"/>
              </a:ext>
            </a:extLst>
          </p:cNvPr>
          <p:cNvSpPr txBox="1">
            <a:spLocks noChangeArrowheads="1"/>
          </p:cNvSpPr>
          <p:nvPr/>
        </p:nvSpPr>
        <p:spPr bwMode="auto">
          <a:xfrm>
            <a:off x="9232110" y="4172576"/>
            <a:ext cx="14345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Standard Access table class</a:t>
            </a:r>
          </a:p>
        </p:txBody>
      </p:sp>
      <p:sp>
        <p:nvSpPr>
          <p:cNvPr id="31" name="TextBox 19">
            <a:extLst>
              <a:ext uri="{FF2B5EF4-FFF2-40B4-BE49-F238E27FC236}">
                <a16:creationId xmlns:a16="http://schemas.microsoft.com/office/drawing/2014/main" id="{B7000F68-62BE-1C49-916B-0A2EA6E0CA78}"/>
              </a:ext>
            </a:extLst>
          </p:cNvPr>
          <p:cNvSpPr txBox="1">
            <a:spLocks noChangeArrowheads="1"/>
          </p:cNvSpPr>
          <p:nvPr/>
        </p:nvSpPr>
        <p:spPr bwMode="auto">
          <a:xfrm>
            <a:off x="9105900" y="5066386"/>
            <a:ext cx="16745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Standard</a:t>
            </a:r>
            <a:r>
              <a:rPr lang="en-US" sz="1200"/>
              <a:t>–</a:t>
            </a:r>
            <a:r>
              <a:rPr lang="en-US" altLang="en-US" sz="1200">
                <a:latin typeface="Arial" panose="020B0604020202020204" pitchFamily="34" charset="0"/>
                <a:ea typeface="Amazon Ember" panose="020B0603020204020204" pitchFamily="34" charset="0"/>
                <a:cs typeface="Arial" panose="020B0604020202020204" pitchFamily="34" charset="0"/>
              </a:rPr>
              <a:t>Infrequent Access table class</a:t>
            </a:r>
          </a:p>
        </p:txBody>
      </p:sp>
      <p:sp>
        <p:nvSpPr>
          <p:cNvPr id="2" name="TextBox 17">
            <a:extLst>
              <a:ext uri="{FF2B5EF4-FFF2-40B4-BE49-F238E27FC236}">
                <a16:creationId xmlns:a16="http://schemas.microsoft.com/office/drawing/2014/main" id="{8C604F87-F5E2-174C-69E4-8974711A5265}"/>
              </a:ext>
            </a:extLst>
          </p:cNvPr>
          <p:cNvSpPr txBox="1">
            <a:spLocks noChangeArrowheads="1"/>
          </p:cNvSpPr>
          <p:nvPr/>
        </p:nvSpPr>
        <p:spPr bwMode="auto">
          <a:xfrm>
            <a:off x="4775442" y="3260725"/>
            <a:ext cx="16934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DocumentDB Elastic Clusters</a:t>
            </a:r>
          </a:p>
        </p:txBody>
      </p:sp>
      <p:sp>
        <p:nvSpPr>
          <p:cNvPr id="4" name="TextBox 20">
            <a:extLst>
              <a:ext uri="{FF2B5EF4-FFF2-40B4-BE49-F238E27FC236}">
                <a16:creationId xmlns:a16="http://schemas.microsoft.com/office/drawing/2014/main" id="{C6811061-8817-0DF0-38EC-F7E93454CC9C}"/>
              </a:ext>
            </a:extLst>
          </p:cNvPr>
          <p:cNvSpPr txBox="1">
            <a:spLocks noChangeArrowheads="1"/>
          </p:cNvSpPr>
          <p:nvPr/>
        </p:nvSpPr>
        <p:spPr bwMode="auto">
          <a:xfrm>
            <a:off x="2647066" y="3256017"/>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Trusted Language Extensions for PostgreSQL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38" name="Graphic 37">
            <a:extLst>
              <a:ext uri="{FF2B5EF4-FFF2-40B4-BE49-F238E27FC236}">
                <a16:creationId xmlns:a16="http://schemas.microsoft.com/office/drawing/2014/main" id="{165854FB-D6C2-5339-13A7-45F91BDECAE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2523" y="3716040"/>
            <a:ext cx="457200" cy="457200"/>
          </a:xfrm>
          <a:prstGeom prst="rect">
            <a:avLst/>
          </a:prstGeom>
        </p:spPr>
      </p:pic>
      <p:pic>
        <p:nvPicPr>
          <p:cNvPr id="39" name="Graphic 38">
            <a:extLst>
              <a:ext uri="{FF2B5EF4-FFF2-40B4-BE49-F238E27FC236}">
                <a16:creationId xmlns:a16="http://schemas.microsoft.com/office/drawing/2014/main" id="{66F0C245-BAD6-3207-FA9A-5F56D27DD8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72809" y="2799448"/>
            <a:ext cx="457200" cy="457200"/>
          </a:xfrm>
          <a:prstGeom prst="rect">
            <a:avLst/>
          </a:prstGeom>
        </p:spPr>
      </p:pic>
      <p:pic>
        <p:nvPicPr>
          <p:cNvPr id="40" name="Graphic 39">
            <a:extLst>
              <a:ext uri="{FF2B5EF4-FFF2-40B4-BE49-F238E27FC236}">
                <a16:creationId xmlns:a16="http://schemas.microsoft.com/office/drawing/2014/main" id="{90D6EDD2-D84C-D0DE-F639-93C2CEE51D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725033" y="4608215"/>
            <a:ext cx="457200" cy="457200"/>
          </a:xfrm>
          <a:prstGeom prst="rect">
            <a:avLst/>
          </a:prstGeom>
        </p:spPr>
      </p:pic>
      <p:pic>
        <p:nvPicPr>
          <p:cNvPr id="41" name="Graphic 40">
            <a:extLst>
              <a:ext uri="{FF2B5EF4-FFF2-40B4-BE49-F238E27FC236}">
                <a16:creationId xmlns:a16="http://schemas.microsoft.com/office/drawing/2014/main" id="{003C69B2-D4E7-C7BD-A912-B67CBF9321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731529" y="3724496"/>
            <a:ext cx="457200" cy="457200"/>
          </a:xfrm>
          <a:prstGeom prst="rect">
            <a:avLst/>
          </a:prstGeom>
        </p:spPr>
      </p:pic>
      <p:pic>
        <p:nvPicPr>
          <p:cNvPr id="42" name="Graphic 41">
            <a:extLst>
              <a:ext uri="{FF2B5EF4-FFF2-40B4-BE49-F238E27FC236}">
                <a16:creationId xmlns:a16="http://schemas.microsoft.com/office/drawing/2014/main" id="{74802D4F-E26A-8BF8-9C98-5ACFC235F75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98368" y="2799448"/>
            <a:ext cx="457200" cy="457200"/>
          </a:xfrm>
          <a:prstGeom prst="rect">
            <a:avLst/>
          </a:prstGeom>
        </p:spPr>
      </p:pic>
      <p:pic>
        <p:nvPicPr>
          <p:cNvPr id="43" name="Graphic 42">
            <a:extLst>
              <a:ext uri="{FF2B5EF4-FFF2-40B4-BE49-F238E27FC236}">
                <a16:creationId xmlns:a16="http://schemas.microsoft.com/office/drawing/2014/main" id="{BF9BB5B8-6B6B-023B-FDCF-FC332B9C973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74453" y="3724275"/>
            <a:ext cx="457200" cy="457200"/>
          </a:xfrm>
          <a:prstGeom prst="rect">
            <a:avLst/>
          </a:prstGeom>
        </p:spPr>
      </p:pic>
      <p:pic>
        <p:nvPicPr>
          <p:cNvPr id="44" name="Graphic 43">
            <a:extLst>
              <a:ext uri="{FF2B5EF4-FFF2-40B4-BE49-F238E27FC236}">
                <a16:creationId xmlns:a16="http://schemas.microsoft.com/office/drawing/2014/main" id="{BA506782-0C4F-7B8B-D485-E9A0F10ACB6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07816" y="4603750"/>
            <a:ext cx="457200" cy="457200"/>
          </a:xfrm>
          <a:prstGeom prst="rect">
            <a:avLst/>
          </a:prstGeom>
        </p:spPr>
      </p:pic>
      <p:pic>
        <p:nvPicPr>
          <p:cNvPr id="45" name="Graphic 44">
            <a:extLst>
              <a:ext uri="{FF2B5EF4-FFF2-40B4-BE49-F238E27FC236}">
                <a16:creationId xmlns:a16="http://schemas.microsoft.com/office/drawing/2014/main" id="{F3C02D95-871F-7C60-BBC7-E612366F8E1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67973" y="4603062"/>
            <a:ext cx="457200" cy="457200"/>
          </a:xfrm>
          <a:prstGeom prst="rect">
            <a:avLst/>
          </a:prstGeom>
        </p:spPr>
      </p:pic>
      <p:pic>
        <p:nvPicPr>
          <p:cNvPr id="46" name="Graphic 45">
            <a:extLst>
              <a:ext uri="{FF2B5EF4-FFF2-40B4-BE49-F238E27FC236}">
                <a16:creationId xmlns:a16="http://schemas.microsoft.com/office/drawing/2014/main" id="{923B10BB-BC72-ADC6-70C8-BD7FEB3A320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263340" y="2793038"/>
            <a:ext cx="457200" cy="457200"/>
          </a:xfrm>
          <a:prstGeom prst="rect">
            <a:avLst/>
          </a:prstGeom>
        </p:spPr>
      </p:pic>
      <p:pic>
        <p:nvPicPr>
          <p:cNvPr id="47" name="Graphic 46">
            <a:extLst>
              <a:ext uri="{FF2B5EF4-FFF2-40B4-BE49-F238E27FC236}">
                <a16:creationId xmlns:a16="http://schemas.microsoft.com/office/drawing/2014/main" id="{F884F628-D9C1-2731-1FF0-0EAD28E11F2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731529" y="2797013"/>
            <a:ext cx="457200" cy="457200"/>
          </a:xfrm>
          <a:prstGeom prst="rect">
            <a:avLst/>
          </a:prstGeom>
        </p:spPr>
      </p:pic>
      <p:pic>
        <p:nvPicPr>
          <p:cNvPr id="48" name="Graphic 47">
            <a:extLst>
              <a:ext uri="{FF2B5EF4-FFF2-40B4-BE49-F238E27FC236}">
                <a16:creationId xmlns:a16="http://schemas.microsoft.com/office/drawing/2014/main" id="{B52B302F-ADBE-0025-E266-1D29CA21677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402977" y="2799448"/>
            <a:ext cx="457200" cy="457200"/>
          </a:xfrm>
          <a:prstGeom prst="rect">
            <a:avLst/>
          </a:prstGeom>
        </p:spPr>
      </p:pic>
      <p:pic>
        <p:nvPicPr>
          <p:cNvPr id="49" name="Graphic 48">
            <a:extLst>
              <a:ext uri="{FF2B5EF4-FFF2-40B4-BE49-F238E27FC236}">
                <a16:creationId xmlns:a16="http://schemas.microsoft.com/office/drawing/2014/main" id="{D0523A4E-2368-E96C-F824-8776A962979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48707" y="2800264"/>
            <a:ext cx="457200" cy="457200"/>
          </a:xfrm>
          <a:prstGeom prst="rect">
            <a:avLst/>
          </a:prstGeom>
        </p:spPr>
      </p:pic>
      <p:sp>
        <p:nvSpPr>
          <p:cNvPr id="5" name="Slide Number Placeholder 4">
            <a:extLst>
              <a:ext uri="{FF2B5EF4-FFF2-40B4-BE49-F238E27FC236}">
                <a16:creationId xmlns:a16="http://schemas.microsoft.com/office/drawing/2014/main" id="{D504FE7A-E813-99F6-F5CC-D05AE0A679F2}"/>
              </a:ext>
            </a:extLst>
          </p:cNvPr>
          <p:cNvSpPr>
            <a:spLocks noGrp="1"/>
          </p:cNvSpPr>
          <p:nvPr>
            <p:ph type="sldNum" sz="quarter" idx="11"/>
          </p:nvPr>
        </p:nvSpPr>
        <p:spPr/>
        <p:txBody>
          <a:bodyPr/>
          <a:lstStyle/>
          <a:p>
            <a:fld id="{EB4B8DE2-A4E8-46E4-8BBF-D75455EFF32C}" type="slidenum">
              <a:rPr lang="en-US" smtClean="0"/>
              <a:pPr/>
              <a:t>73</a:t>
            </a:fld>
            <a:endParaRPr lang="en-US"/>
          </a:p>
        </p:txBody>
      </p:sp>
      <p:sp>
        <p:nvSpPr>
          <p:cNvPr id="6" name="Footer Placeholder 5">
            <a:extLst>
              <a:ext uri="{FF2B5EF4-FFF2-40B4-BE49-F238E27FC236}">
                <a16:creationId xmlns:a16="http://schemas.microsoft.com/office/drawing/2014/main" id="{DDFF4231-9AD4-54D5-067E-37CA9867EDB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Graphic 23">
            <a:extLst>
              <a:ext uri="{FF2B5EF4-FFF2-40B4-BE49-F238E27FC236}">
                <a16:creationId xmlns:a16="http://schemas.microsoft.com/office/drawing/2014/main" id="{B7E82FF8-1E3F-E841-ADEB-3C11A138005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4275"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499" name="Graphic 18">
            <a:extLst>
              <a:ext uri="{FF2B5EF4-FFF2-40B4-BE49-F238E27FC236}">
                <a16:creationId xmlns:a16="http://schemas.microsoft.com/office/drawing/2014/main" id="{2316EECD-EF56-9C4D-931C-5FCB904B49F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977"/>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Title 1">
            <a:extLst>
              <a:ext uri="{FF2B5EF4-FFF2-40B4-BE49-F238E27FC236}">
                <a16:creationId xmlns:a16="http://schemas.microsoft.com/office/drawing/2014/main" id="{2ABB7730-5E6B-CA4F-8EBF-9B1771052AA5}"/>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6504" name="Text Placeholder 4">
            <a:extLst>
              <a:ext uri="{FF2B5EF4-FFF2-40B4-BE49-F238E27FC236}">
                <a16:creationId xmlns:a16="http://schemas.microsoft.com/office/drawing/2014/main" id="{58E3D760-72B0-3741-B347-95DEA99DB5C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07" name="TextBox 11">
            <a:extLst>
              <a:ext uri="{FF2B5EF4-FFF2-40B4-BE49-F238E27FC236}">
                <a16:creationId xmlns:a16="http://schemas.microsoft.com/office/drawing/2014/main" id="{B47D1872-5CC4-C849-A5AE-6091AF31AFDB}"/>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Database Migration Service (AWS DMS)</a:t>
            </a:r>
          </a:p>
        </p:txBody>
      </p:sp>
      <p:sp>
        <p:nvSpPr>
          <p:cNvPr id="106508" name="TextBox 12">
            <a:extLst>
              <a:ext uri="{FF2B5EF4-FFF2-40B4-BE49-F238E27FC236}">
                <a16:creationId xmlns:a16="http://schemas.microsoft.com/office/drawing/2014/main" id="{B6BD729F-6E0F-0F4E-88D8-361186EB9B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Neptune</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06513" name="TextBox 17">
            <a:extLst>
              <a:ext uri="{FF2B5EF4-FFF2-40B4-BE49-F238E27FC236}">
                <a16:creationId xmlns:a16="http://schemas.microsoft.com/office/drawing/2014/main" id="{37AE2985-B562-4948-9DD8-6C9EC71A9F77}"/>
              </a:ext>
            </a:extLst>
          </p:cNvPr>
          <p:cNvSpPr txBox="1">
            <a:spLocks noChangeArrowheads="1"/>
          </p:cNvSpPr>
          <p:nvPr/>
        </p:nvSpPr>
        <p:spPr bwMode="auto">
          <a:xfrm>
            <a:off x="4801602" y="3260725"/>
            <a:ext cx="16728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Database migration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workflow or job</a:t>
            </a:r>
          </a:p>
        </p:txBody>
      </p:sp>
      <p:pic>
        <p:nvPicPr>
          <p:cNvPr id="106517" name="Graphic 22">
            <a:extLst>
              <a:ext uri="{FF2B5EF4-FFF2-40B4-BE49-F238E27FC236}">
                <a16:creationId xmlns:a16="http://schemas.microsoft.com/office/drawing/2014/main" id="{0B69A6B9-9796-704F-876F-853B6333680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400675" y="280352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7">
            <a:extLst>
              <a:ext uri="{FF2B5EF4-FFF2-40B4-BE49-F238E27FC236}">
                <a16:creationId xmlns:a16="http://schemas.microsoft.com/office/drawing/2014/main" id="{61BA0B38-C984-0A4B-AFC1-4C1F3EEADDF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92890001-6622-5041-BECE-7C74114204DF}"/>
              </a:ext>
            </a:extLst>
          </p:cNvPr>
          <p:cNvSpPr txBox="1">
            <a:spLocks noChangeArrowheads="1"/>
          </p:cNvSpPr>
          <p:nvPr/>
        </p:nvSpPr>
        <p:spPr bwMode="auto">
          <a:xfrm>
            <a:off x="2198688" y="1946275"/>
            <a:ext cx="2343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Keyspaces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(for Apache Cassandra)</a:t>
            </a:r>
          </a:p>
        </p:txBody>
      </p:sp>
      <p:pic>
        <p:nvPicPr>
          <p:cNvPr id="2" name="Graphic 19">
            <a:extLst>
              <a:ext uri="{FF2B5EF4-FFF2-40B4-BE49-F238E27FC236}">
                <a16:creationId xmlns:a16="http://schemas.microsoft.com/office/drawing/2014/main" id="{C7887F47-2D48-C7D0-0BEE-2A802ACAF708}"/>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2">
            <a:extLst>
              <a:ext uri="{FF2B5EF4-FFF2-40B4-BE49-F238E27FC236}">
                <a16:creationId xmlns:a16="http://schemas.microsoft.com/office/drawing/2014/main" id="{589F5420-3033-E759-565A-6551CFBF1017}"/>
              </a:ext>
            </a:extLst>
          </p:cNvPr>
          <p:cNvSpPr txBox="1">
            <a:spLocks noChangeArrowheads="1"/>
          </p:cNvSpPr>
          <p:nvPr/>
        </p:nvSpPr>
        <p:spPr bwMode="auto">
          <a:xfrm>
            <a:off x="9063037"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Timestream</a:t>
            </a:r>
          </a:p>
        </p:txBody>
      </p:sp>
      <p:sp>
        <p:nvSpPr>
          <p:cNvPr id="5" name="Slide Number Placeholder 4">
            <a:extLst>
              <a:ext uri="{FF2B5EF4-FFF2-40B4-BE49-F238E27FC236}">
                <a16:creationId xmlns:a16="http://schemas.microsoft.com/office/drawing/2014/main" id="{101A289B-1F99-1AD3-33F3-91A7312167CA}"/>
              </a:ext>
            </a:extLst>
          </p:cNvPr>
          <p:cNvSpPr>
            <a:spLocks noGrp="1"/>
          </p:cNvSpPr>
          <p:nvPr>
            <p:ph type="sldNum" sz="quarter" idx="11"/>
          </p:nvPr>
        </p:nvSpPr>
        <p:spPr/>
        <p:txBody>
          <a:bodyPr/>
          <a:lstStyle/>
          <a:p>
            <a:fld id="{EB4B8DE2-A4E8-46E4-8BBF-D75455EFF32C}" type="slidenum">
              <a:rPr lang="en-US" smtClean="0"/>
              <a:pPr/>
              <a:t>74</a:t>
            </a:fld>
            <a:endParaRPr lang="en-US"/>
          </a:p>
        </p:txBody>
      </p:sp>
      <p:sp>
        <p:nvSpPr>
          <p:cNvPr id="6" name="Footer Placeholder 5">
            <a:extLst>
              <a:ext uri="{FF2B5EF4-FFF2-40B4-BE49-F238E27FC236}">
                <a16:creationId xmlns:a16="http://schemas.microsoft.com/office/drawing/2014/main" id="{F5DB98A4-BD30-0D61-38CA-53938419F9A3}"/>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4" name="Graphic 6">
            <a:extLst>
              <a:ext uri="{FF2B5EF4-FFF2-40B4-BE49-F238E27FC236}">
                <a16:creationId xmlns:a16="http://schemas.microsoft.com/office/drawing/2014/main" id="{88CA6A9E-9683-0144-9A6D-B3FECC12B42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3/5</a:t>
            </a:r>
          </a:p>
        </p:txBody>
      </p:sp>
      <p:sp>
        <p:nvSpPr>
          <p:cNvPr id="107529" name="TextBox 9">
            <a:extLst>
              <a:ext uri="{FF2B5EF4-FFF2-40B4-BE49-F238E27FC236}">
                <a16:creationId xmlns:a16="http://schemas.microsoft.com/office/drawing/2014/main" id="{7A259214-8977-ED49-AE98-B22901C0B02D}"/>
              </a:ext>
            </a:extLst>
          </p:cNvPr>
          <p:cNvSpPr txBox="1">
            <a:spLocks noChangeArrowheads="1"/>
          </p:cNvSpPr>
          <p:nvPr/>
        </p:nvSpPr>
        <p:spPr bwMode="auto">
          <a:xfrm>
            <a:off x="2239963" y="1946275"/>
            <a:ext cx="22431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Relational Database Service (Amazon RDS)</a:t>
            </a:r>
          </a:p>
        </p:txBody>
      </p: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23" name="TextBox 17">
            <a:extLst>
              <a:ext uri="{FF2B5EF4-FFF2-40B4-BE49-F238E27FC236}">
                <a16:creationId xmlns:a16="http://schemas.microsoft.com/office/drawing/2014/main" id="{D31E44C5-5269-D342-B776-F5AE2A0C38FA}"/>
              </a:ext>
            </a:extLst>
          </p:cNvPr>
          <p:cNvSpPr txBox="1">
            <a:spLocks noChangeArrowheads="1"/>
          </p:cNvSpPr>
          <p:nvPr/>
        </p:nvSpPr>
        <p:spPr bwMode="auto">
          <a:xfrm>
            <a:off x="2546056" y="3259138"/>
            <a:ext cx="10431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Multi-AZ</a:t>
            </a:r>
          </a:p>
        </p:txBody>
      </p:sp>
      <p:sp>
        <p:nvSpPr>
          <p:cNvPr id="24" name="TextBox 20">
            <a:extLst>
              <a:ext uri="{FF2B5EF4-FFF2-40B4-BE49-F238E27FC236}">
                <a16:creationId xmlns:a16="http://schemas.microsoft.com/office/drawing/2014/main" id="{FF907848-9789-E045-A88A-DB55E03ABD4C}"/>
              </a:ext>
            </a:extLst>
          </p:cNvPr>
          <p:cNvSpPr txBox="1">
            <a:spLocks noChangeArrowheads="1"/>
          </p:cNvSpPr>
          <p:nvPr/>
        </p:nvSpPr>
        <p:spPr bwMode="auto">
          <a:xfrm>
            <a:off x="3855519" y="3259138"/>
            <a:ext cx="9898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Multi-AZ DB cluster</a:t>
            </a:r>
          </a:p>
        </p:txBody>
      </p:sp>
      <p:pic>
        <p:nvPicPr>
          <p:cNvPr id="6" name="Graphic 16">
            <a:extLst>
              <a:ext uri="{FF2B5EF4-FFF2-40B4-BE49-F238E27FC236}">
                <a16:creationId xmlns:a16="http://schemas.microsoft.com/office/drawing/2014/main" id="{251937A0-2A7D-8D8F-D55A-A7511B43CA4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286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9E198A7E-47D5-BF23-52CA-A77F5EFF07A2}"/>
              </a:ext>
            </a:extLst>
          </p:cNvPr>
          <p:cNvSpPr txBox="1">
            <a:spLocks noChangeArrowheads="1"/>
          </p:cNvSpPr>
          <p:nvPr/>
        </p:nvSpPr>
        <p:spPr bwMode="auto">
          <a:xfrm>
            <a:off x="6764337"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on</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VMware</a:t>
            </a:r>
          </a:p>
        </p:txBody>
      </p:sp>
      <p:sp>
        <p:nvSpPr>
          <p:cNvPr id="9" name="TextBox 20">
            <a:extLst>
              <a:ext uri="{FF2B5EF4-FFF2-40B4-BE49-F238E27FC236}">
                <a16:creationId xmlns:a16="http://schemas.microsoft.com/office/drawing/2014/main" id="{65B9CA06-A379-5DBA-4C74-FF3B10B9E41E}"/>
              </a:ext>
            </a:extLst>
          </p:cNvPr>
          <p:cNvSpPr txBox="1">
            <a:spLocks noChangeArrowheads="1"/>
          </p:cNvSpPr>
          <p:nvPr/>
        </p:nvSpPr>
        <p:spPr bwMode="auto">
          <a:xfrm>
            <a:off x="5184506" y="3259138"/>
            <a:ext cx="12011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Blue/Green Deployments</a:t>
            </a:r>
          </a:p>
        </p:txBody>
      </p:sp>
      <p:sp>
        <p:nvSpPr>
          <p:cNvPr id="12" name="TextBox 17">
            <a:extLst>
              <a:ext uri="{FF2B5EF4-FFF2-40B4-BE49-F238E27FC236}">
                <a16:creationId xmlns:a16="http://schemas.microsoft.com/office/drawing/2014/main" id="{9288E80B-E88E-E72B-769C-69B499768F8C}"/>
              </a:ext>
            </a:extLst>
          </p:cNvPr>
          <p:cNvSpPr txBox="1">
            <a:spLocks noChangeArrowheads="1"/>
          </p:cNvSpPr>
          <p:nvPr/>
        </p:nvSpPr>
        <p:spPr bwMode="auto">
          <a:xfrm>
            <a:off x="2546056" y="4295458"/>
            <a:ext cx="10431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Optimized Writes</a:t>
            </a:r>
          </a:p>
        </p:txBody>
      </p:sp>
      <p:sp>
        <p:nvSpPr>
          <p:cNvPr id="13" name="TextBox 20">
            <a:extLst>
              <a:ext uri="{FF2B5EF4-FFF2-40B4-BE49-F238E27FC236}">
                <a16:creationId xmlns:a16="http://schemas.microsoft.com/office/drawing/2014/main" id="{5EE7F10D-17E9-CA06-7DE3-8C21200CE77D}"/>
              </a:ext>
            </a:extLst>
          </p:cNvPr>
          <p:cNvSpPr txBox="1">
            <a:spLocks noChangeArrowheads="1"/>
          </p:cNvSpPr>
          <p:nvPr/>
        </p:nvSpPr>
        <p:spPr bwMode="auto">
          <a:xfrm>
            <a:off x="3623378" y="4295458"/>
            <a:ext cx="14731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Trusted Language Extensions for PostgreSQL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4" name="Graphic 19">
            <a:extLst>
              <a:ext uri="{FF2B5EF4-FFF2-40B4-BE49-F238E27FC236}">
                <a16:creationId xmlns:a16="http://schemas.microsoft.com/office/drawing/2014/main" id="{7767750E-4D70-0AF1-362F-13001EDDF2C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81945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4181FB87-AF2A-C3C9-515D-3004EF35FB1F}"/>
              </a:ext>
            </a:extLst>
          </p:cNvPr>
          <p:cNvSpPr txBox="1">
            <a:spLocks noChangeArrowheads="1"/>
          </p:cNvSpPr>
          <p:nvPr/>
        </p:nvSpPr>
        <p:spPr bwMode="auto">
          <a:xfrm>
            <a:off x="9361813" y="1946275"/>
            <a:ext cx="16645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MemoryDB for Redis</a:t>
            </a:r>
          </a:p>
        </p:txBody>
      </p:sp>
      <p:pic>
        <p:nvPicPr>
          <p:cNvPr id="3" name="Graphic 2">
            <a:extLst>
              <a:ext uri="{FF2B5EF4-FFF2-40B4-BE49-F238E27FC236}">
                <a16:creationId xmlns:a16="http://schemas.microsoft.com/office/drawing/2014/main" id="{3F7D8F02-894D-8FC3-FCD9-4D3BFE3B75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21853" y="3842966"/>
            <a:ext cx="457200" cy="457200"/>
          </a:xfrm>
          <a:prstGeom prst="rect">
            <a:avLst/>
          </a:prstGeom>
        </p:spPr>
      </p:pic>
      <p:pic>
        <p:nvPicPr>
          <p:cNvPr id="32" name="Graphic 31">
            <a:extLst>
              <a:ext uri="{FF2B5EF4-FFF2-40B4-BE49-F238E27FC236}">
                <a16:creationId xmlns:a16="http://schemas.microsoft.com/office/drawing/2014/main" id="{067C7619-4753-734F-8C2D-1DE6755064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43771" y="3850958"/>
            <a:ext cx="457200" cy="457200"/>
          </a:xfrm>
          <a:prstGeom prst="rect">
            <a:avLst/>
          </a:prstGeom>
        </p:spPr>
      </p:pic>
      <p:pic>
        <p:nvPicPr>
          <p:cNvPr id="33" name="Graphic 32">
            <a:extLst>
              <a:ext uri="{FF2B5EF4-FFF2-40B4-BE49-F238E27FC236}">
                <a16:creationId xmlns:a16="http://schemas.microsoft.com/office/drawing/2014/main" id="{56F09A9F-9DA1-5298-07A2-865600430D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17092" y="2806012"/>
            <a:ext cx="457200" cy="457200"/>
          </a:xfrm>
          <a:prstGeom prst="rect">
            <a:avLst/>
          </a:prstGeom>
        </p:spPr>
      </p:pic>
      <p:pic>
        <p:nvPicPr>
          <p:cNvPr id="34" name="Graphic 33">
            <a:extLst>
              <a:ext uri="{FF2B5EF4-FFF2-40B4-BE49-F238E27FC236}">
                <a16:creationId xmlns:a16="http://schemas.microsoft.com/office/drawing/2014/main" id="{FFCB4E67-932E-B696-9FB5-A8E4D0F3608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37452" y="2814638"/>
            <a:ext cx="457200" cy="457200"/>
          </a:xfrm>
          <a:prstGeom prst="rect">
            <a:avLst/>
          </a:prstGeom>
        </p:spPr>
      </p:pic>
      <p:pic>
        <p:nvPicPr>
          <p:cNvPr id="35" name="Graphic 34">
            <a:extLst>
              <a:ext uri="{FF2B5EF4-FFF2-40B4-BE49-F238E27FC236}">
                <a16:creationId xmlns:a16="http://schemas.microsoft.com/office/drawing/2014/main" id="{4A1E438A-AD7C-493D-9C75-E259144C43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61222" y="2806012"/>
            <a:ext cx="457200" cy="457200"/>
          </a:xfrm>
          <a:prstGeom prst="rect">
            <a:avLst/>
          </a:prstGeom>
        </p:spPr>
      </p:pic>
      <p:sp>
        <p:nvSpPr>
          <p:cNvPr id="5" name="Slide Number Placeholder 4">
            <a:extLst>
              <a:ext uri="{FF2B5EF4-FFF2-40B4-BE49-F238E27FC236}">
                <a16:creationId xmlns:a16="http://schemas.microsoft.com/office/drawing/2014/main" id="{4A0DD12D-05C7-B145-FDC2-C4C76CBD8A9C}"/>
              </a:ext>
            </a:extLst>
          </p:cNvPr>
          <p:cNvSpPr>
            <a:spLocks noGrp="1"/>
          </p:cNvSpPr>
          <p:nvPr>
            <p:ph type="sldNum" sz="quarter" idx="11"/>
          </p:nvPr>
        </p:nvSpPr>
        <p:spPr/>
        <p:txBody>
          <a:bodyPr/>
          <a:lstStyle/>
          <a:p>
            <a:fld id="{EB4B8DE2-A4E8-46E4-8BBF-D75455EFF32C}" type="slidenum">
              <a:rPr lang="en-US" smtClean="0"/>
              <a:pPr/>
              <a:t>75</a:t>
            </a:fld>
            <a:endParaRPr lang="en-US"/>
          </a:p>
        </p:txBody>
      </p:sp>
      <p:sp>
        <p:nvSpPr>
          <p:cNvPr id="8" name="Footer Placeholder 7">
            <a:extLst>
              <a:ext uri="{FF2B5EF4-FFF2-40B4-BE49-F238E27FC236}">
                <a16:creationId xmlns:a16="http://schemas.microsoft.com/office/drawing/2014/main" id="{4C9B4F53-BA45-B146-A58C-9986FC9970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5" name="Title 1">
            <a:extLst>
              <a:ext uri="{FF2B5EF4-FFF2-40B4-BE49-F238E27FC236}">
                <a16:creationId xmlns:a16="http://schemas.microsoft.com/office/drawing/2014/main" id="{F9069EDF-56D1-8644-BB9C-06844E645578}"/>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7528" name="Text Placeholder 4">
            <a:extLst>
              <a:ext uri="{FF2B5EF4-FFF2-40B4-BE49-F238E27FC236}">
                <a16:creationId xmlns:a16="http://schemas.microsoft.com/office/drawing/2014/main" id="{252BF258-0EBC-174E-B063-D6C6CEC40F7D}"/>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4/5</a:t>
            </a:r>
          </a:p>
        </p:txBody>
      </p:sp>
      <p:cxnSp>
        <p:nvCxnSpPr>
          <p:cNvPr id="11" name="Straight Connector 10">
            <a:extLst>
              <a:ext uri="{FF2B5EF4-FFF2-40B4-BE49-F238E27FC236}">
                <a16:creationId xmlns:a16="http://schemas.microsoft.com/office/drawing/2014/main" id="{958234AF-72E7-B046-9A48-6ADC176C0529}"/>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7BF18A-4B16-3A40-B020-FD88415FC51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0191E6-E08F-E943-A425-CFBA01DEF619}"/>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4" name="TextBox 17">
            <a:extLst>
              <a:ext uri="{FF2B5EF4-FFF2-40B4-BE49-F238E27FC236}">
                <a16:creationId xmlns:a16="http://schemas.microsoft.com/office/drawing/2014/main" id="{38AF9CD9-35EB-E60F-13DA-190F5F979DDD}"/>
              </a:ext>
            </a:extLst>
          </p:cNvPr>
          <p:cNvSpPr txBox="1">
            <a:spLocks noChangeArrowheads="1"/>
          </p:cNvSpPr>
          <p:nvPr/>
        </p:nvSpPr>
        <p:spPr bwMode="auto">
          <a:xfrm>
            <a:off x="2321093" y="3259138"/>
            <a:ext cx="10532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Cache node</a:t>
            </a:r>
          </a:p>
        </p:txBody>
      </p:sp>
      <p:sp>
        <p:nvSpPr>
          <p:cNvPr id="5" name="TextBox 18">
            <a:extLst>
              <a:ext uri="{FF2B5EF4-FFF2-40B4-BE49-F238E27FC236}">
                <a16:creationId xmlns:a16="http://schemas.microsoft.com/office/drawing/2014/main" id="{F91310C8-84CE-BDEE-B650-178CBBD679BC}"/>
              </a:ext>
            </a:extLst>
          </p:cNvPr>
          <p:cNvSpPr txBox="1">
            <a:spLocks noChangeArrowheads="1"/>
          </p:cNvSpPr>
          <p:nvPr/>
        </p:nvSpPr>
        <p:spPr bwMode="auto">
          <a:xfrm>
            <a:off x="3346060" y="3259138"/>
            <a:ext cx="10532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ElastiCache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for Redis</a:t>
            </a:r>
          </a:p>
        </p:txBody>
      </p:sp>
      <p:sp>
        <p:nvSpPr>
          <p:cNvPr id="6" name="TextBox 20">
            <a:extLst>
              <a:ext uri="{FF2B5EF4-FFF2-40B4-BE49-F238E27FC236}">
                <a16:creationId xmlns:a16="http://schemas.microsoft.com/office/drawing/2014/main" id="{8F8C72C2-C2F0-CC37-D173-72A1F43D2276}"/>
              </a:ext>
            </a:extLst>
          </p:cNvPr>
          <p:cNvSpPr txBox="1">
            <a:spLocks noChangeArrowheads="1"/>
          </p:cNvSpPr>
          <p:nvPr/>
        </p:nvSpPr>
        <p:spPr bwMode="auto">
          <a:xfrm>
            <a:off x="2224588" y="4303713"/>
            <a:ext cx="12463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ElastiCache for Memcached</a:t>
            </a:r>
          </a:p>
        </p:txBody>
      </p:sp>
      <p:pic>
        <p:nvPicPr>
          <p:cNvPr id="10" name="Graphic 21">
            <a:extLst>
              <a:ext uri="{FF2B5EF4-FFF2-40B4-BE49-F238E27FC236}">
                <a16:creationId xmlns:a16="http://schemas.microsoft.com/office/drawing/2014/main" id="{89F4225D-E527-627A-7FB0-BAEED26247C6}"/>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4501"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5">
            <a:extLst>
              <a:ext uri="{FF2B5EF4-FFF2-40B4-BE49-F238E27FC236}">
                <a16:creationId xmlns:a16="http://schemas.microsoft.com/office/drawing/2014/main" id="{FE2242D4-1415-0B3F-A4B3-9CEB0639A86C}"/>
              </a:ext>
            </a:extLst>
          </p:cNvPr>
          <p:cNvSpPr txBox="1">
            <a:spLocks noChangeArrowheads="1"/>
          </p:cNvSpPr>
          <p:nvPr/>
        </p:nvSpPr>
        <p:spPr bwMode="auto">
          <a:xfrm>
            <a:off x="2268538"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ElastiCache</a:t>
            </a:r>
          </a:p>
        </p:txBody>
      </p:sp>
      <p:pic>
        <p:nvPicPr>
          <p:cNvPr id="19" name="Graphic 18">
            <a:extLst>
              <a:ext uri="{FF2B5EF4-FFF2-40B4-BE49-F238E27FC236}">
                <a16:creationId xmlns:a16="http://schemas.microsoft.com/office/drawing/2014/main" id="{01FF6A31-77F0-754D-F430-32552DDB7E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8660" y="2801938"/>
            <a:ext cx="457200" cy="457200"/>
          </a:xfrm>
          <a:prstGeom prst="rect">
            <a:avLst/>
          </a:prstGeom>
        </p:spPr>
      </p:pic>
      <p:pic>
        <p:nvPicPr>
          <p:cNvPr id="20" name="Graphic 19">
            <a:extLst>
              <a:ext uri="{FF2B5EF4-FFF2-40B4-BE49-F238E27FC236}">
                <a16:creationId xmlns:a16="http://schemas.microsoft.com/office/drawing/2014/main" id="{05C3FC5E-D690-9860-7823-5EA877F2B5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19426" y="3846513"/>
            <a:ext cx="457200" cy="457200"/>
          </a:xfrm>
          <a:prstGeom prst="rect">
            <a:avLst/>
          </a:prstGeom>
        </p:spPr>
      </p:pic>
      <p:pic>
        <p:nvPicPr>
          <p:cNvPr id="21" name="Graphic 20">
            <a:extLst>
              <a:ext uri="{FF2B5EF4-FFF2-40B4-BE49-F238E27FC236}">
                <a16:creationId xmlns:a16="http://schemas.microsoft.com/office/drawing/2014/main" id="{C4347678-5E74-D14B-6903-67B6FCC955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3515" y="2818887"/>
            <a:ext cx="457200" cy="457200"/>
          </a:xfrm>
          <a:prstGeom prst="rect">
            <a:avLst/>
          </a:prstGeom>
        </p:spPr>
      </p:pic>
      <p:sp>
        <p:nvSpPr>
          <p:cNvPr id="3" name="Slide Number Placeholder 2">
            <a:extLst>
              <a:ext uri="{FF2B5EF4-FFF2-40B4-BE49-F238E27FC236}">
                <a16:creationId xmlns:a16="http://schemas.microsoft.com/office/drawing/2014/main" id="{85734118-7A7E-C08E-9687-367FAFD03607}"/>
              </a:ext>
            </a:extLst>
          </p:cNvPr>
          <p:cNvSpPr>
            <a:spLocks noGrp="1"/>
          </p:cNvSpPr>
          <p:nvPr>
            <p:ph type="sldNum" sz="quarter" idx="11"/>
          </p:nvPr>
        </p:nvSpPr>
        <p:spPr/>
        <p:txBody>
          <a:bodyPr/>
          <a:lstStyle/>
          <a:p>
            <a:fld id="{EB4B8DE2-A4E8-46E4-8BBF-D75455EFF32C}" type="slidenum">
              <a:rPr lang="en-US" smtClean="0"/>
              <a:pPr/>
              <a:t>76</a:t>
            </a:fld>
            <a:endParaRPr lang="en-US"/>
          </a:p>
        </p:txBody>
      </p:sp>
      <p:sp>
        <p:nvSpPr>
          <p:cNvPr id="7" name="Footer Placeholder 6">
            <a:extLst>
              <a:ext uri="{FF2B5EF4-FFF2-40B4-BE49-F238E27FC236}">
                <a16:creationId xmlns:a16="http://schemas.microsoft.com/office/drawing/2014/main" id="{D5FF8CD5-7DE9-CEB7-98A0-8519D8CE8BE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283710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itle 1">
            <a:extLst>
              <a:ext uri="{FF2B5EF4-FFF2-40B4-BE49-F238E27FC236}">
                <a16:creationId xmlns:a16="http://schemas.microsoft.com/office/drawing/2014/main" id="{5D9FB271-1622-9045-85F2-A695294D57DC}"/>
              </a:ext>
            </a:extLst>
          </p:cNvPr>
          <p:cNvSpPr>
            <a:spLocks noGrp="1" noChangeArrowheads="1"/>
          </p:cNvSpPr>
          <p:nvPr>
            <p:ph type="title"/>
          </p:nvPr>
        </p:nvSpPr>
        <p:spPr>
          <a:xfrm>
            <a:off x="241300" y="365125"/>
            <a:ext cx="8637588" cy="644525"/>
          </a:xfrm>
        </p:spPr>
        <p:txBody>
          <a:bodyPr/>
          <a:lstStyle/>
          <a:p>
            <a:pPr eaLnBrk="1" hangingPunct="1"/>
            <a:r>
              <a:rPr lang="en-US" altLang="en-US"/>
              <a:t>Database</a:t>
            </a:r>
          </a:p>
        </p:txBody>
      </p:sp>
      <p:sp>
        <p:nvSpPr>
          <p:cNvPr id="109574" name="Text Placeholder 4">
            <a:extLst>
              <a:ext uri="{FF2B5EF4-FFF2-40B4-BE49-F238E27FC236}">
                <a16:creationId xmlns:a16="http://schemas.microsoft.com/office/drawing/2014/main" id="{59FEA716-4EAC-B345-9716-5E7423333EF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5/5</a:t>
            </a:r>
          </a:p>
        </p:txBody>
      </p:sp>
      <p:sp>
        <p:nvSpPr>
          <p:cNvPr id="109575" name="TextBox 5">
            <a:extLst>
              <a:ext uri="{FF2B5EF4-FFF2-40B4-BE49-F238E27FC236}">
                <a16:creationId xmlns:a16="http://schemas.microsoft.com/office/drawing/2014/main" id="{D77A6C3B-2109-7546-8BE2-D01C2C95A643}"/>
              </a:ext>
            </a:extLst>
          </p:cNvPr>
          <p:cNvSpPr txBox="1">
            <a:spLocks noChangeArrowheads="1"/>
          </p:cNvSpPr>
          <p:nvPr/>
        </p:nvSpPr>
        <p:spPr bwMode="auto">
          <a:xfrm>
            <a:off x="407226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 instance alternate</a:t>
            </a:r>
          </a:p>
        </p:txBody>
      </p:sp>
      <p:sp>
        <p:nvSpPr>
          <p:cNvPr id="109576" name="TextBox 6">
            <a:extLst>
              <a:ext uri="{FF2B5EF4-FFF2-40B4-BE49-F238E27FC236}">
                <a16:creationId xmlns:a16="http://schemas.microsoft.com/office/drawing/2014/main" id="{125CDEA2-783D-3948-9AB5-FDD03CB3808F}"/>
              </a:ext>
            </a:extLst>
          </p:cNvPr>
          <p:cNvSpPr txBox="1">
            <a:spLocks noChangeArrowheads="1"/>
          </p:cNvSpPr>
          <p:nvPr/>
        </p:nvSpPr>
        <p:spPr bwMode="auto">
          <a:xfrm>
            <a:off x="5563910"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 instance</a:t>
            </a:r>
          </a:p>
        </p:txBody>
      </p:sp>
      <p:sp>
        <p:nvSpPr>
          <p:cNvPr id="109577" name="TextBox 7">
            <a:extLst>
              <a:ext uri="{FF2B5EF4-FFF2-40B4-BE49-F238E27FC236}">
                <a16:creationId xmlns:a16="http://schemas.microsoft.com/office/drawing/2014/main" id="{B9A06188-BCED-F244-8F88-EB3CA4B4B688}"/>
              </a:ext>
            </a:extLst>
          </p:cNvPr>
          <p:cNvSpPr txBox="1">
            <a:spLocks noChangeArrowheads="1"/>
          </p:cNvSpPr>
          <p:nvPr/>
        </p:nvSpPr>
        <p:spPr bwMode="auto">
          <a:xfrm>
            <a:off x="6984654" y="1881188"/>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78" name="TextBox 8">
            <a:extLst>
              <a:ext uri="{FF2B5EF4-FFF2-40B4-BE49-F238E27FC236}">
                <a16:creationId xmlns:a16="http://schemas.microsoft.com/office/drawing/2014/main" id="{9A51BFEC-955C-E444-A046-8E4A45B6EFDA}"/>
              </a:ext>
            </a:extLst>
          </p:cNvPr>
          <p:cNvSpPr txBox="1">
            <a:spLocks noChangeArrowheads="1"/>
          </p:cNvSpPr>
          <p:nvPr/>
        </p:nvSpPr>
        <p:spPr bwMode="auto">
          <a:xfrm>
            <a:off x="8577825" y="1881188"/>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579" name="TextBox 9">
            <a:extLst>
              <a:ext uri="{FF2B5EF4-FFF2-40B4-BE49-F238E27FC236}">
                <a16:creationId xmlns:a16="http://schemas.microsoft.com/office/drawing/2014/main" id="{A6BAAFFE-78FA-CD4A-B17F-F52BBE356076}"/>
              </a:ext>
            </a:extLst>
          </p:cNvPr>
          <p:cNvSpPr txBox="1">
            <a:spLocks noChangeArrowheads="1"/>
          </p:cNvSpPr>
          <p:nvPr/>
        </p:nvSpPr>
        <p:spPr bwMode="auto">
          <a:xfrm>
            <a:off x="10072135" y="1881188"/>
            <a:ext cx="14525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MySQL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0" name="TextBox 10">
            <a:extLst>
              <a:ext uri="{FF2B5EF4-FFF2-40B4-BE49-F238E27FC236}">
                <a16:creationId xmlns:a16="http://schemas.microsoft.com/office/drawing/2014/main" id="{2133AF5C-D724-8246-9770-61439DAF8804}"/>
              </a:ext>
            </a:extLst>
          </p:cNvPr>
          <p:cNvSpPr txBox="1">
            <a:spLocks noChangeArrowheads="1"/>
          </p:cNvSpPr>
          <p:nvPr/>
        </p:nvSpPr>
        <p:spPr bwMode="auto">
          <a:xfrm>
            <a:off x="407226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1" name="TextBox 11">
            <a:extLst>
              <a:ext uri="{FF2B5EF4-FFF2-40B4-BE49-F238E27FC236}">
                <a16:creationId xmlns:a16="http://schemas.microsoft.com/office/drawing/2014/main" id="{104F7910-11C9-8549-81A0-736EF823325E}"/>
              </a:ext>
            </a:extLst>
          </p:cNvPr>
          <p:cNvSpPr txBox="1">
            <a:spLocks noChangeArrowheads="1"/>
          </p:cNvSpPr>
          <p:nvPr/>
        </p:nvSpPr>
        <p:spPr bwMode="auto">
          <a:xfrm>
            <a:off x="5563910"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PostgreSQL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582" name="TextBox 12">
            <a:extLst>
              <a:ext uri="{FF2B5EF4-FFF2-40B4-BE49-F238E27FC236}">
                <a16:creationId xmlns:a16="http://schemas.microsoft.com/office/drawing/2014/main" id="{296487FA-D119-A54F-9B3A-2AD2348E826D}"/>
              </a:ext>
            </a:extLst>
          </p:cNvPr>
          <p:cNvSpPr txBox="1">
            <a:spLocks noChangeArrowheads="1"/>
          </p:cNvSpPr>
          <p:nvPr/>
        </p:nvSpPr>
        <p:spPr bwMode="auto">
          <a:xfrm>
            <a:off x="6984654" y="3209925"/>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PostgreSQL</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3" name="TextBox 13">
            <a:extLst>
              <a:ext uri="{FF2B5EF4-FFF2-40B4-BE49-F238E27FC236}">
                <a16:creationId xmlns:a16="http://schemas.microsoft.com/office/drawing/2014/main" id="{E2158D47-5485-334D-A173-767C2B670D6B}"/>
              </a:ext>
            </a:extLst>
          </p:cNvPr>
          <p:cNvSpPr txBox="1">
            <a:spLocks noChangeArrowheads="1"/>
          </p:cNvSpPr>
          <p:nvPr/>
        </p:nvSpPr>
        <p:spPr bwMode="auto">
          <a:xfrm>
            <a:off x="8577825" y="3209925"/>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PIOPS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584" name="TextBox 15">
            <a:extLst>
              <a:ext uri="{FF2B5EF4-FFF2-40B4-BE49-F238E27FC236}">
                <a16:creationId xmlns:a16="http://schemas.microsoft.com/office/drawing/2014/main" id="{61D71AF8-EA9D-F04D-AAC0-F8095CC12B70}"/>
              </a:ext>
            </a:extLst>
          </p:cNvPr>
          <p:cNvSpPr txBox="1">
            <a:spLocks noChangeArrowheads="1"/>
          </p:cNvSpPr>
          <p:nvPr/>
        </p:nvSpPr>
        <p:spPr bwMode="auto">
          <a:xfrm>
            <a:off x="4072269"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MariaDB instance alternate</a:t>
            </a:r>
          </a:p>
        </p:txBody>
      </p:sp>
      <p:sp>
        <p:nvSpPr>
          <p:cNvPr id="109585" name="TextBox 16">
            <a:extLst>
              <a:ext uri="{FF2B5EF4-FFF2-40B4-BE49-F238E27FC236}">
                <a16:creationId xmlns:a16="http://schemas.microsoft.com/office/drawing/2014/main" id="{07F8CA1C-0AF3-8A4E-9EFA-3DE5B6884608}"/>
              </a:ext>
            </a:extLst>
          </p:cNvPr>
          <p:cNvSpPr txBox="1">
            <a:spLocks noChangeArrowheads="1"/>
          </p:cNvSpPr>
          <p:nvPr/>
        </p:nvSpPr>
        <p:spPr bwMode="auto">
          <a:xfrm>
            <a:off x="5563910" y="451326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586" name="TextBox 17">
            <a:extLst>
              <a:ext uri="{FF2B5EF4-FFF2-40B4-BE49-F238E27FC236}">
                <a16:creationId xmlns:a16="http://schemas.microsoft.com/office/drawing/2014/main" id="{05C79C3B-504B-514D-8068-0EDD9E832D89}"/>
              </a:ext>
            </a:extLst>
          </p:cNvPr>
          <p:cNvSpPr txBox="1">
            <a:spLocks noChangeArrowheads="1"/>
          </p:cNvSpPr>
          <p:nvPr/>
        </p:nvSpPr>
        <p:spPr bwMode="auto">
          <a:xfrm>
            <a:off x="6984654"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SQL Server </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 alternate</a:t>
            </a:r>
          </a:p>
        </p:txBody>
      </p:sp>
      <p:sp>
        <p:nvSpPr>
          <p:cNvPr id="109587" name="TextBox 20">
            <a:extLst>
              <a:ext uri="{FF2B5EF4-FFF2-40B4-BE49-F238E27FC236}">
                <a16:creationId xmlns:a16="http://schemas.microsoft.com/office/drawing/2014/main" id="{9E3B04ED-1F0C-904B-9769-9F95F5C417FC}"/>
              </a:ext>
            </a:extLst>
          </p:cNvPr>
          <p:cNvSpPr txBox="1">
            <a:spLocks noChangeArrowheads="1"/>
          </p:cNvSpPr>
          <p:nvPr/>
        </p:nvSpPr>
        <p:spPr bwMode="auto">
          <a:xfrm>
            <a:off x="2584039" y="451326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MariaDB instance</a:t>
            </a:r>
          </a:p>
        </p:txBody>
      </p:sp>
      <p:sp>
        <p:nvSpPr>
          <p:cNvPr id="109588" name="TextBox 21">
            <a:extLst>
              <a:ext uri="{FF2B5EF4-FFF2-40B4-BE49-F238E27FC236}">
                <a16:creationId xmlns:a16="http://schemas.microsoft.com/office/drawing/2014/main" id="{F0154AD1-D878-6E43-A52D-CF192168DCBC}"/>
              </a:ext>
            </a:extLst>
          </p:cNvPr>
          <p:cNvSpPr txBox="1">
            <a:spLocks noChangeArrowheads="1"/>
          </p:cNvSpPr>
          <p:nvPr/>
        </p:nvSpPr>
        <p:spPr bwMode="auto">
          <a:xfrm>
            <a:off x="2584039" y="1881188"/>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Aurora instance</a:t>
            </a:r>
          </a:p>
        </p:txBody>
      </p:sp>
      <p:sp>
        <p:nvSpPr>
          <p:cNvPr id="109589" name="TextBox 22">
            <a:extLst>
              <a:ext uri="{FF2B5EF4-FFF2-40B4-BE49-F238E27FC236}">
                <a16:creationId xmlns:a16="http://schemas.microsoft.com/office/drawing/2014/main" id="{A51A25FD-B0FE-AB4A-A37D-191649BE2033}"/>
              </a:ext>
            </a:extLst>
          </p:cNvPr>
          <p:cNvSpPr txBox="1">
            <a:spLocks noChangeArrowheads="1"/>
          </p:cNvSpPr>
          <p:nvPr/>
        </p:nvSpPr>
        <p:spPr bwMode="auto">
          <a:xfrm>
            <a:off x="2584039" y="3209925"/>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Oracle</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instance</a:t>
            </a:r>
          </a:p>
        </p:txBody>
      </p:sp>
      <p:sp>
        <p:nvSpPr>
          <p:cNvPr id="109605" name="TextBox 36">
            <a:extLst>
              <a:ext uri="{FF2B5EF4-FFF2-40B4-BE49-F238E27FC236}">
                <a16:creationId xmlns:a16="http://schemas.microsoft.com/office/drawing/2014/main" id="{5DCA5E1D-E053-894A-BB32-48E8F633A3A3}"/>
              </a:ext>
            </a:extLst>
          </p:cNvPr>
          <p:cNvSpPr txBox="1">
            <a:spLocks noChangeArrowheads="1"/>
          </p:cNvSpPr>
          <p:nvPr/>
        </p:nvSpPr>
        <p:spPr bwMode="auto">
          <a:xfrm>
            <a:off x="8481782" y="4513263"/>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proxy instance</a:t>
            </a:r>
          </a:p>
        </p:txBody>
      </p:sp>
      <p:sp>
        <p:nvSpPr>
          <p:cNvPr id="109606" name="TextBox 40">
            <a:extLst>
              <a:ext uri="{FF2B5EF4-FFF2-40B4-BE49-F238E27FC236}">
                <a16:creationId xmlns:a16="http://schemas.microsoft.com/office/drawing/2014/main" id="{715DFCB5-F4BC-2A46-9C83-8A811945BC29}"/>
              </a:ext>
            </a:extLst>
          </p:cNvPr>
          <p:cNvSpPr txBox="1">
            <a:spLocks noChangeArrowheads="1"/>
          </p:cNvSpPr>
          <p:nvPr/>
        </p:nvSpPr>
        <p:spPr bwMode="auto">
          <a:xfrm>
            <a:off x="10054673" y="3209925"/>
            <a:ext cx="14938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RDS</a:t>
            </a:r>
          </a:p>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proxy instance alternate</a:t>
            </a:r>
          </a:p>
        </p:txBody>
      </p:sp>
      <p:pic>
        <p:nvPicPr>
          <p:cNvPr id="32" name="Graphic 31">
            <a:extLst>
              <a:ext uri="{FF2B5EF4-FFF2-40B4-BE49-F238E27FC236}">
                <a16:creationId xmlns:a16="http://schemas.microsoft.com/office/drawing/2014/main" id="{F3BF72D4-961C-D4FC-1E9C-81FDD803AF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89275" y="4054476"/>
            <a:ext cx="457200" cy="457200"/>
          </a:xfrm>
          <a:prstGeom prst="rect">
            <a:avLst/>
          </a:prstGeom>
        </p:spPr>
      </p:pic>
      <p:pic>
        <p:nvPicPr>
          <p:cNvPr id="33" name="Graphic 32">
            <a:extLst>
              <a:ext uri="{FF2B5EF4-FFF2-40B4-BE49-F238E27FC236}">
                <a16:creationId xmlns:a16="http://schemas.microsoft.com/office/drawing/2014/main" id="{9AB2C86E-BFC6-205E-622B-D297CC917F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97297" y="4054476"/>
            <a:ext cx="457200" cy="457200"/>
          </a:xfrm>
          <a:prstGeom prst="rect">
            <a:avLst/>
          </a:prstGeom>
        </p:spPr>
      </p:pic>
      <p:pic>
        <p:nvPicPr>
          <p:cNvPr id="34" name="Graphic 33">
            <a:extLst>
              <a:ext uri="{FF2B5EF4-FFF2-40B4-BE49-F238E27FC236}">
                <a16:creationId xmlns:a16="http://schemas.microsoft.com/office/drawing/2014/main" id="{7FC865FB-58AF-310B-34E2-6609F52A9E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6731" y="2744825"/>
            <a:ext cx="457200" cy="457200"/>
          </a:xfrm>
          <a:prstGeom prst="rect">
            <a:avLst/>
          </a:prstGeom>
        </p:spPr>
      </p:pic>
      <p:pic>
        <p:nvPicPr>
          <p:cNvPr id="35" name="Graphic 34">
            <a:extLst>
              <a:ext uri="{FF2B5EF4-FFF2-40B4-BE49-F238E27FC236}">
                <a16:creationId xmlns:a16="http://schemas.microsoft.com/office/drawing/2014/main" id="{E04E734D-1169-AFA9-987C-6E9938EA67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0149" y="2744825"/>
            <a:ext cx="457200" cy="457200"/>
          </a:xfrm>
          <a:prstGeom prst="rect">
            <a:avLst/>
          </a:prstGeom>
        </p:spPr>
      </p:pic>
      <p:pic>
        <p:nvPicPr>
          <p:cNvPr id="36" name="Graphic 35">
            <a:extLst>
              <a:ext uri="{FF2B5EF4-FFF2-40B4-BE49-F238E27FC236}">
                <a16:creationId xmlns:a16="http://schemas.microsoft.com/office/drawing/2014/main" id="{23603808-979B-D690-DA7D-3765EE89C7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79612" y="2744825"/>
            <a:ext cx="457200" cy="457200"/>
          </a:xfrm>
          <a:prstGeom prst="rect">
            <a:avLst/>
          </a:prstGeom>
        </p:spPr>
      </p:pic>
      <p:pic>
        <p:nvPicPr>
          <p:cNvPr id="37" name="Graphic 36">
            <a:extLst>
              <a:ext uri="{FF2B5EF4-FFF2-40B4-BE49-F238E27FC236}">
                <a16:creationId xmlns:a16="http://schemas.microsoft.com/office/drawing/2014/main" id="{72637388-E0F7-95CF-68E0-3260E27DB1D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99319" y="2744825"/>
            <a:ext cx="457200" cy="457200"/>
          </a:xfrm>
          <a:prstGeom prst="rect">
            <a:avLst/>
          </a:prstGeom>
        </p:spPr>
      </p:pic>
      <p:pic>
        <p:nvPicPr>
          <p:cNvPr id="38" name="Graphic 37">
            <a:extLst>
              <a:ext uri="{FF2B5EF4-FFF2-40B4-BE49-F238E27FC236}">
                <a16:creationId xmlns:a16="http://schemas.microsoft.com/office/drawing/2014/main" id="{69D1E26E-7CAC-FF85-DEBF-697EF79862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12618" y="2744825"/>
            <a:ext cx="457200" cy="457200"/>
          </a:xfrm>
          <a:prstGeom prst="rect">
            <a:avLst/>
          </a:prstGeom>
        </p:spPr>
      </p:pic>
      <p:pic>
        <p:nvPicPr>
          <p:cNvPr id="39" name="Graphic 38">
            <a:extLst>
              <a:ext uri="{FF2B5EF4-FFF2-40B4-BE49-F238E27FC236}">
                <a16:creationId xmlns:a16="http://schemas.microsoft.com/office/drawing/2014/main" id="{38757BEA-0E76-7A4C-EB3C-A9B0DC2557F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571028" y="1423988"/>
            <a:ext cx="457200" cy="457200"/>
          </a:xfrm>
          <a:prstGeom prst="rect">
            <a:avLst/>
          </a:prstGeom>
        </p:spPr>
      </p:pic>
      <p:pic>
        <p:nvPicPr>
          <p:cNvPr id="40" name="Graphic 39">
            <a:extLst>
              <a:ext uri="{FF2B5EF4-FFF2-40B4-BE49-F238E27FC236}">
                <a16:creationId xmlns:a16="http://schemas.microsoft.com/office/drawing/2014/main" id="{E048A075-AF63-47AE-CBA8-CA9B659DA0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71293" y="1423988"/>
            <a:ext cx="457200" cy="457200"/>
          </a:xfrm>
          <a:prstGeom prst="rect">
            <a:avLst/>
          </a:prstGeom>
        </p:spPr>
      </p:pic>
      <p:pic>
        <p:nvPicPr>
          <p:cNvPr id="41" name="Graphic 40">
            <a:extLst>
              <a:ext uri="{FF2B5EF4-FFF2-40B4-BE49-F238E27FC236}">
                <a16:creationId xmlns:a16="http://schemas.microsoft.com/office/drawing/2014/main" id="{4F25642E-AA50-5470-7ABD-5F6A455746A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99319" y="4054476"/>
            <a:ext cx="457200" cy="457200"/>
          </a:xfrm>
          <a:prstGeom prst="rect">
            <a:avLst/>
          </a:prstGeom>
        </p:spPr>
      </p:pic>
      <p:pic>
        <p:nvPicPr>
          <p:cNvPr id="42" name="Graphic 41">
            <a:extLst>
              <a:ext uri="{FF2B5EF4-FFF2-40B4-BE49-F238E27FC236}">
                <a16:creationId xmlns:a16="http://schemas.microsoft.com/office/drawing/2014/main" id="{CA9D317B-8754-14E4-2798-C65119776E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112618" y="4054476"/>
            <a:ext cx="457200" cy="457200"/>
          </a:xfrm>
          <a:prstGeom prst="rect">
            <a:avLst/>
          </a:prstGeom>
        </p:spPr>
      </p:pic>
      <p:pic>
        <p:nvPicPr>
          <p:cNvPr id="43" name="Graphic 42">
            <a:extLst>
              <a:ext uri="{FF2B5EF4-FFF2-40B4-BE49-F238E27FC236}">
                <a16:creationId xmlns:a16="http://schemas.microsoft.com/office/drawing/2014/main" id="{75B1ACFB-920C-94C3-B61F-EB60763A428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112618" y="1423988"/>
            <a:ext cx="457200" cy="457200"/>
          </a:xfrm>
          <a:prstGeom prst="rect">
            <a:avLst/>
          </a:prstGeom>
        </p:spPr>
      </p:pic>
      <p:pic>
        <p:nvPicPr>
          <p:cNvPr id="44" name="Graphic 43">
            <a:extLst>
              <a:ext uri="{FF2B5EF4-FFF2-40B4-BE49-F238E27FC236}">
                <a16:creationId xmlns:a16="http://schemas.microsoft.com/office/drawing/2014/main" id="{AA44473A-1D2A-62B9-56C1-987A2A34F87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578105" y="1423988"/>
            <a:ext cx="457200" cy="457200"/>
          </a:xfrm>
          <a:prstGeom prst="rect">
            <a:avLst/>
          </a:prstGeom>
        </p:spPr>
      </p:pic>
      <p:pic>
        <p:nvPicPr>
          <p:cNvPr id="45" name="Graphic 44">
            <a:extLst>
              <a:ext uri="{FF2B5EF4-FFF2-40B4-BE49-F238E27FC236}">
                <a16:creationId xmlns:a16="http://schemas.microsoft.com/office/drawing/2014/main" id="{218C284D-62B0-8F03-9F66-4579873A577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090603" y="1423988"/>
            <a:ext cx="457200" cy="457200"/>
          </a:xfrm>
          <a:prstGeom prst="rect">
            <a:avLst/>
          </a:prstGeom>
        </p:spPr>
      </p:pic>
      <p:pic>
        <p:nvPicPr>
          <p:cNvPr id="46" name="Graphic 45">
            <a:extLst>
              <a:ext uri="{FF2B5EF4-FFF2-40B4-BE49-F238E27FC236}">
                <a16:creationId xmlns:a16="http://schemas.microsoft.com/office/drawing/2014/main" id="{71447EEF-964B-4D5E-1B5F-F9615D9652D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603815" y="1423988"/>
            <a:ext cx="457200" cy="457200"/>
          </a:xfrm>
          <a:prstGeom prst="rect">
            <a:avLst/>
          </a:prstGeom>
        </p:spPr>
      </p:pic>
      <p:pic>
        <p:nvPicPr>
          <p:cNvPr id="51" name="Graphic 50">
            <a:extLst>
              <a:ext uri="{FF2B5EF4-FFF2-40B4-BE49-F238E27FC236}">
                <a16:creationId xmlns:a16="http://schemas.microsoft.com/office/drawing/2014/main" id="{01FAF0F1-5480-6FEC-8B20-DECD4B993BA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079612" y="4054476"/>
            <a:ext cx="457200" cy="457200"/>
          </a:xfrm>
          <a:prstGeom prst="rect">
            <a:avLst/>
          </a:prstGeom>
        </p:spPr>
      </p:pic>
      <p:pic>
        <p:nvPicPr>
          <p:cNvPr id="52" name="Graphic 51">
            <a:extLst>
              <a:ext uri="{FF2B5EF4-FFF2-40B4-BE49-F238E27FC236}">
                <a16:creationId xmlns:a16="http://schemas.microsoft.com/office/drawing/2014/main" id="{1B2617EA-5F09-C164-6AE8-E3DB83D171FE}"/>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571028" y="2744825"/>
            <a:ext cx="457200" cy="457200"/>
          </a:xfrm>
          <a:prstGeom prst="rect">
            <a:avLst/>
          </a:prstGeom>
        </p:spPr>
      </p:pic>
      <p:sp>
        <p:nvSpPr>
          <p:cNvPr id="3" name="Slide Number Placeholder 2">
            <a:extLst>
              <a:ext uri="{FF2B5EF4-FFF2-40B4-BE49-F238E27FC236}">
                <a16:creationId xmlns:a16="http://schemas.microsoft.com/office/drawing/2014/main" id="{01135FDB-93AF-2F64-60E3-A63AA8B6C89B}"/>
              </a:ext>
            </a:extLst>
          </p:cNvPr>
          <p:cNvSpPr>
            <a:spLocks noGrp="1"/>
          </p:cNvSpPr>
          <p:nvPr>
            <p:ph type="sldNum" sz="quarter" idx="11"/>
          </p:nvPr>
        </p:nvSpPr>
        <p:spPr/>
        <p:txBody>
          <a:bodyPr/>
          <a:lstStyle/>
          <a:p>
            <a:fld id="{EB4B8DE2-A4E8-46E4-8BBF-D75455EFF32C}" type="slidenum">
              <a:rPr lang="en-US" smtClean="0"/>
              <a:pPr/>
              <a:t>77</a:t>
            </a:fld>
            <a:endParaRPr lang="en-US"/>
          </a:p>
        </p:txBody>
      </p:sp>
      <p:sp>
        <p:nvSpPr>
          <p:cNvPr id="4" name="Footer Placeholder 3">
            <a:extLst>
              <a:ext uri="{FF2B5EF4-FFF2-40B4-BE49-F238E27FC236}">
                <a16:creationId xmlns:a16="http://schemas.microsoft.com/office/drawing/2014/main" id="{D614792C-BA23-49CD-72EF-E2FB5D5108D2}"/>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3" name="Graphic 7">
            <a:extLst>
              <a:ext uri="{FF2B5EF4-FFF2-40B4-BE49-F238E27FC236}">
                <a16:creationId xmlns:a16="http://schemas.microsoft.com/office/drawing/2014/main" id="{63302548-9B07-DD4E-9402-2CE08F25EE4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D3C452E-4438-6EF7-9853-044DDD8C9ABA}"/>
              </a:ext>
            </a:extLst>
          </p:cNvPr>
          <p:cNvSpPr>
            <a:spLocks noGrp="1"/>
          </p:cNvSpPr>
          <p:nvPr>
            <p:ph type="sldNum" sz="quarter" idx="10"/>
          </p:nvPr>
        </p:nvSpPr>
        <p:spPr/>
        <p:txBody>
          <a:bodyPr/>
          <a:lstStyle/>
          <a:p>
            <a:fld id="{EB4B8DE2-A4E8-46E4-8BBF-D75455EFF32C}" type="slidenum">
              <a:rPr lang="en-US" smtClean="0"/>
              <a:pPr/>
              <a:t>78</a:t>
            </a:fld>
            <a:endParaRPr lang="en-US"/>
          </a:p>
        </p:txBody>
      </p:sp>
      <p:sp>
        <p:nvSpPr>
          <p:cNvPr id="110594" name="Title 1">
            <a:extLst>
              <a:ext uri="{FF2B5EF4-FFF2-40B4-BE49-F238E27FC236}">
                <a16:creationId xmlns:a16="http://schemas.microsoft.com/office/drawing/2014/main" id="{50940A79-0563-AA40-BB34-2AB6F0BD94C6}"/>
              </a:ext>
            </a:extLst>
          </p:cNvPr>
          <p:cNvSpPr>
            <a:spLocks noGrp="1" noChangeArrowheads="1"/>
          </p:cNvSpPr>
          <p:nvPr>
            <p:ph type="ctrTitle"/>
          </p:nvPr>
        </p:nvSpPr>
        <p:spPr/>
        <p:txBody>
          <a:bodyPr/>
          <a:lstStyle/>
          <a:p>
            <a:r>
              <a:rPr lang="en-US" altLang="en-US"/>
              <a:t>Developer</a:t>
            </a:r>
            <a:br>
              <a:rPr lang="en-US" altLang="en-US"/>
            </a:br>
            <a:r>
              <a:rPr lang="en-US" altLang="en-US"/>
              <a:t>Tools</a:t>
            </a:r>
          </a:p>
        </p:txBody>
      </p:sp>
      <p:sp>
        <p:nvSpPr>
          <p:cNvPr id="110597" name="Title 3">
            <a:extLst>
              <a:ext uri="{FF2B5EF4-FFF2-40B4-BE49-F238E27FC236}">
                <a16:creationId xmlns:a16="http://schemas.microsoft.com/office/drawing/2014/main" id="{155297A2-5D00-C340-93E0-57F806B7D423}"/>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07F39724-71A8-77A1-C862-CEA92342AA6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7" name="Graphic 23">
            <a:extLst>
              <a:ext uri="{FF2B5EF4-FFF2-40B4-BE49-F238E27FC236}">
                <a16:creationId xmlns:a16="http://schemas.microsoft.com/office/drawing/2014/main" id="{4195114D-A1FD-B441-86FA-58F93E6710B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8" name="Graphic 21">
            <a:extLst>
              <a:ext uri="{FF2B5EF4-FFF2-40B4-BE49-F238E27FC236}">
                <a16:creationId xmlns:a16="http://schemas.microsoft.com/office/drawing/2014/main" id="{6E1A5583-0529-5D46-98E2-982352EFA6A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19" name="Graphic 19">
            <a:extLst>
              <a:ext uri="{FF2B5EF4-FFF2-40B4-BE49-F238E27FC236}">
                <a16:creationId xmlns:a16="http://schemas.microsoft.com/office/drawing/2014/main" id="{70ABF1B1-099A-1647-8323-287578B71D3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0" name="Graphic 17">
            <a:extLst>
              <a:ext uri="{FF2B5EF4-FFF2-40B4-BE49-F238E27FC236}">
                <a16:creationId xmlns:a16="http://schemas.microsoft.com/office/drawing/2014/main" id="{8BD793B1-DC57-B648-A15E-362432F51BC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1" name="Title 1">
            <a:extLst>
              <a:ext uri="{FF2B5EF4-FFF2-40B4-BE49-F238E27FC236}">
                <a16:creationId xmlns:a16="http://schemas.microsoft.com/office/drawing/2014/main" id="{13F0E110-AB9D-6D47-A971-E07916D54F5E}"/>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1624" name="Text Placeholder 4">
            <a:extLst>
              <a:ext uri="{FF2B5EF4-FFF2-40B4-BE49-F238E27FC236}">
                <a16:creationId xmlns:a16="http://schemas.microsoft.com/office/drawing/2014/main" id="{7F95AA38-7848-8A45-93A9-F81CDD19F07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1/4</a:t>
            </a:r>
          </a:p>
        </p:txBody>
      </p:sp>
      <p:sp>
        <p:nvSpPr>
          <p:cNvPr id="111625" name="TextBox 9">
            <a:extLst>
              <a:ext uri="{FF2B5EF4-FFF2-40B4-BE49-F238E27FC236}">
                <a16:creationId xmlns:a16="http://schemas.microsoft.com/office/drawing/2014/main" id="{DA1A551F-C867-B843-8ADE-9C6199300E9B}"/>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Cloud9</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27" name="TextBox 11">
            <a:extLst>
              <a:ext uri="{FF2B5EF4-FFF2-40B4-BE49-F238E27FC236}">
                <a16:creationId xmlns:a16="http://schemas.microsoft.com/office/drawing/2014/main" id="{2D786D87-1521-184E-9326-F6C64F538050}"/>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CodeBuild</a:t>
            </a:r>
          </a:p>
        </p:txBody>
      </p:sp>
      <p:sp>
        <p:nvSpPr>
          <p:cNvPr id="111628" name="TextBox 12">
            <a:extLst>
              <a:ext uri="{FF2B5EF4-FFF2-40B4-BE49-F238E27FC236}">
                <a16:creationId xmlns:a16="http://schemas.microsoft.com/office/drawing/2014/main" id="{A801835D-3016-AF40-826C-2A3F2B89B251}"/>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CodeCommit</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1631" name="TextBox 15">
            <a:extLst>
              <a:ext uri="{FF2B5EF4-FFF2-40B4-BE49-F238E27FC236}">
                <a16:creationId xmlns:a16="http://schemas.microsoft.com/office/drawing/2014/main" id="{B047EC3C-0156-034C-875F-4BEEAA1F67D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CodeDeploy</a:t>
            </a:r>
          </a:p>
        </p:txBody>
      </p:sp>
      <p:sp>
        <p:nvSpPr>
          <p:cNvPr id="111632" name="TextBox 16">
            <a:extLst>
              <a:ext uri="{FF2B5EF4-FFF2-40B4-BE49-F238E27FC236}">
                <a16:creationId xmlns:a16="http://schemas.microsoft.com/office/drawing/2014/main" id="{E5B6AAD0-93D4-0E4F-BD41-EA3B42724537}"/>
              </a:ext>
            </a:extLst>
          </p:cNvPr>
          <p:cNvSpPr txBox="1">
            <a:spLocks noChangeArrowheads="1"/>
          </p:cNvSpPr>
          <p:nvPr/>
        </p:nvSpPr>
        <p:spPr bwMode="auto">
          <a:xfrm>
            <a:off x="2694784" y="3281363"/>
            <a:ext cx="13477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Cloud9</a:t>
            </a:r>
          </a:p>
        </p:txBody>
      </p:sp>
      <p:pic>
        <p:nvPicPr>
          <p:cNvPr id="111633" name="Graphic 6">
            <a:extLst>
              <a:ext uri="{FF2B5EF4-FFF2-40B4-BE49-F238E27FC236}">
                <a16:creationId xmlns:a16="http://schemas.microsoft.com/office/drawing/2014/main" id="{3FDAD95F-471F-5948-B040-406199D8ED20}"/>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3141663" y="28686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296FE5B-6A81-68D3-83C8-CE87EB344E74}"/>
              </a:ext>
            </a:extLst>
          </p:cNvPr>
          <p:cNvSpPr>
            <a:spLocks noGrp="1"/>
          </p:cNvSpPr>
          <p:nvPr>
            <p:ph type="sldNum" sz="quarter" idx="11"/>
          </p:nvPr>
        </p:nvSpPr>
        <p:spPr/>
        <p:txBody>
          <a:bodyPr/>
          <a:lstStyle/>
          <a:p>
            <a:fld id="{EB4B8DE2-A4E8-46E4-8BBF-D75455EFF32C}" type="slidenum">
              <a:rPr lang="en-US" smtClean="0"/>
              <a:pPr/>
              <a:t>79</a:t>
            </a:fld>
            <a:endParaRPr lang="en-US"/>
          </a:p>
        </p:txBody>
      </p:sp>
      <p:sp>
        <p:nvSpPr>
          <p:cNvPr id="4" name="Footer Placeholder 3">
            <a:extLst>
              <a:ext uri="{FF2B5EF4-FFF2-40B4-BE49-F238E27FC236}">
                <a16:creationId xmlns:a16="http://schemas.microsoft.com/office/drawing/2014/main" id="{B781B575-BC0F-2E11-53D8-6DB16E0E59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4">
            <a:extLst>
              <a:ext uri="{FF2B5EF4-FFF2-40B4-BE49-F238E27FC236}">
                <a16:creationId xmlns:a16="http://schemas.microsoft.com/office/drawing/2014/main" id="{48DBD1DA-0DF2-2F48-93F0-5FC9752FCD33}"/>
              </a:ext>
            </a:extLst>
          </p:cNvPr>
          <p:cNvSpPr>
            <a:spLocks noGrp="1" noChangeArrowheads="1"/>
          </p:cNvSpPr>
          <p:nvPr>
            <p:ph type="title"/>
          </p:nvPr>
        </p:nvSpPr>
        <p:spPr/>
        <p:txBody>
          <a:bodyPr/>
          <a:lstStyle/>
          <a:p>
            <a:r>
              <a:rPr lang="en-US" altLang="en-US" dirty="0"/>
              <a:t>Before You Begin:</a:t>
            </a:r>
          </a:p>
        </p:txBody>
      </p:sp>
      <p:sp>
        <p:nvSpPr>
          <p:cNvPr id="44034" name="Content Placeholder 5">
            <a:extLst>
              <a:ext uri="{FF2B5EF4-FFF2-40B4-BE49-F238E27FC236}">
                <a16:creationId xmlns:a16="http://schemas.microsoft.com/office/drawing/2014/main" id="{E2F525D9-F783-7B40-850E-520CE425ACA7}"/>
              </a:ext>
            </a:extLst>
          </p:cNvPr>
          <p:cNvSpPr>
            <a:spLocks noGrp="1" noChangeArrowheads="1"/>
          </p:cNvSpPr>
          <p:nvPr>
            <p:ph type="body" sz="quarter" idx="13"/>
          </p:nvPr>
        </p:nvSpPr>
        <p:spPr/>
        <p:txBody>
          <a:bodyPr/>
          <a:lstStyle/>
          <a:p>
            <a:br>
              <a:rPr lang="en-US" altLang="en-US" dirty="0"/>
            </a:br>
            <a:r>
              <a:rPr lang="en-US" altLang="en-US" sz="4000" b="1" dirty="0">
                <a:solidFill>
                  <a:schemeClr val="accent1"/>
                </a:solidFill>
              </a:rPr>
              <a:t>1</a:t>
            </a:r>
          </a:p>
          <a:p>
            <a:r>
              <a:rPr lang="en-US" altLang="en-US" sz="2000" b="1" dirty="0"/>
              <a:t>Check for the latest </a:t>
            </a:r>
            <a:br>
              <a:rPr lang="en-US" altLang="en-US" sz="2000" b="1" dirty="0"/>
            </a:br>
            <a:r>
              <a:rPr lang="en-US" altLang="en-US" sz="2000" b="1" dirty="0"/>
              <a:t>deck update.</a:t>
            </a:r>
          </a:p>
          <a:p>
            <a:r>
              <a:rPr lang="en-US" altLang="en-US" sz="1800" dirty="0"/>
              <a:t>Download the latest </a:t>
            </a:r>
            <a:br>
              <a:rPr lang="en-US" altLang="en-US" sz="1800" dirty="0"/>
            </a:br>
            <a:r>
              <a:rPr lang="en-US" altLang="en-US" sz="1800" dirty="0"/>
              <a:t>deck from the </a:t>
            </a:r>
            <a:br>
              <a:rPr lang="en-US" altLang="en-US" sz="1800" dirty="0"/>
            </a:br>
            <a:r>
              <a:rPr lang="en-US" altLang="en-US" sz="1800" dirty="0">
                <a:hlinkClick r:id="rId2"/>
              </a:rPr>
              <a:t>AWS Architecture Center</a:t>
            </a:r>
            <a:r>
              <a:rPr lang="en-US" altLang="en-US" sz="1800" dirty="0"/>
              <a:t>.</a:t>
            </a:r>
          </a:p>
          <a:p>
            <a:endParaRPr lang="en-US" altLang="en-US" dirty="0"/>
          </a:p>
        </p:txBody>
      </p:sp>
      <p:sp>
        <p:nvSpPr>
          <p:cNvPr id="44035" name="Content Placeholder 6">
            <a:extLst>
              <a:ext uri="{FF2B5EF4-FFF2-40B4-BE49-F238E27FC236}">
                <a16:creationId xmlns:a16="http://schemas.microsoft.com/office/drawing/2014/main" id="{0F218B49-3462-5541-B87F-3EA3FD8B709F}"/>
              </a:ext>
            </a:extLst>
          </p:cNvPr>
          <p:cNvSpPr>
            <a:spLocks noGrp="1" noChangeArrowheads="1"/>
          </p:cNvSpPr>
          <p:nvPr>
            <p:ph type="body" sz="quarter" idx="14"/>
          </p:nvPr>
        </p:nvSpPr>
        <p:spPr/>
        <p:txBody>
          <a:bodyPr/>
          <a:lstStyle/>
          <a:p>
            <a:br>
              <a:rPr lang="en-US" altLang="en-US" dirty="0"/>
            </a:br>
            <a:r>
              <a:rPr lang="en-US" altLang="en-US" sz="4000" b="1" dirty="0">
                <a:solidFill>
                  <a:schemeClr val="accent1"/>
                </a:solidFill>
              </a:rPr>
              <a:t>2</a:t>
            </a:r>
          </a:p>
          <a:p>
            <a:r>
              <a:rPr lang="en-US" altLang="en-US" sz="2000" b="1" dirty="0"/>
              <a:t>Read the guidelines.</a:t>
            </a:r>
          </a:p>
          <a:p>
            <a:r>
              <a:rPr lang="en-US" altLang="en-US" sz="1800" dirty="0"/>
              <a:t>For specific element guidance and best practices, see the </a:t>
            </a:r>
            <a:r>
              <a:rPr lang="en-US" altLang="en-US" sz="1800" dirty="0">
                <a:hlinkClick r:id="rId3" action="ppaction://hlinksldjump"/>
              </a:rPr>
              <a:t>guidelines</a:t>
            </a:r>
            <a:r>
              <a:rPr lang="en-US" altLang="en-US" sz="1800" dirty="0"/>
              <a:t> section.</a:t>
            </a:r>
          </a:p>
          <a:p>
            <a:endParaRPr lang="en-US" altLang="en-US" dirty="0"/>
          </a:p>
        </p:txBody>
      </p:sp>
      <p:sp>
        <p:nvSpPr>
          <p:cNvPr id="44036" name="Content Placeholder 7">
            <a:extLst>
              <a:ext uri="{FF2B5EF4-FFF2-40B4-BE49-F238E27FC236}">
                <a16:creationId xmlns:a16="http://schemas.microsoft.com/office/drawing/2014/main" id="{1C310A59-4332-774B-8C5F-EE7C2B07B4B2}"/>
              </a:ext>
            </a:extLst>
          </p:cNvPr>
          <p:cNvSpPr>
            <a:spLocks noGrp="1" noChangeArrowheads="1"/>
          </p:cNvSpPr>
          <p:nvPr>
            <p:ph type="body" sz="quarter" idx="15"/>
          </p:nvPr>
        </p:nvSpPr>
        <p:spPr>
          <a:xfrm>
            <a:off x="8326438" y="1176338"/>
            <a:ext cx="3311380" cy="4725987"/>
          </a:xfrm>
        </p:spPr>
        <p:txBody>
          <a:bodyPr/>
          <a:lstStyle/>
          <a:p>
            <a:br>
              <a:rPr lang="en-US" altLang="en-US" dirty="0"/>
            </a:br>
            <a:r>
              <a:rPr lang="en-US" altLang="en-US" sz="4000" b="1" dirty="0">
                <a:solidFill>
                  <a:schemeClr val="accent1"/>
                </a:solidFill>
              </a:rPr>
              <a:t>3</a:t>
            </a:r>
          </a:p>
          <a:p>
            <a:r>
              <a:rPr lang="en-US" altLang="en-US" sz="2000" b="1" dirty="0"/>
              <a:t>When in doubt, </a:t>
            </a:r>
            <a:br>
              <a:rPr lang="en-US" altLang="en-US" sz="2000" b="1" dirty="0"/>
            </a:br>
            <a:r>
              <a:rPr lang="en-US" altLang="en-US" sz="2000" b="1" dirty="0"/>
              <a:t>see the examples.</a:t>
            </a:r>
          </a:p>
          <a:p>
            <a:r>
              <a:rPr lang="en-US" altLang="en-US" sz="1800" dirty="0"/>
              <a:t>For completed diagrams, go to the </a:t>
            </a:r>
            <a:r>
              <a:rPr lang="en-US" altLang="en-US" sz="1800" dirty="0">
                <a:hlinkClick r:id="rId4" action="ppaction://hlinksldjump"/>
              </a:rPr>
              <a:t>example pages</a:t>
            </a:r>
            <a:r>
              <a:rPr lang="en-US" altLang="en-US" sz="1800" dirty="0"/>
              <a:t>. If you’re having trouble with a particular layout or object, use these as a template.</a:t>
            </a:r>
          </a:p>
        </p:txBody>
      </p:sp>
      <p:sp>
        <p:nvSpPr>
          <p:cNvPr id="3" name="Slide Number Placeholder 2">
            <a:extLst>
              <a:ext uri="{FF2B5EF4-FFF2-40B4-BE49-F238E27FC236}">
                <a16:creationId xmlns:a16="http://schemas.microsoft.com/office/drawing/2014/main" id="{0C12467A-FD84-CC3D-06EE-212AB7789157}"/>
              </a:ext>
            </a:extLst>
          </p:cNvPr>
          <p:cNvSpPr>
            <a:spLocks noGrp="1"/>
          </p:cNvSpPr>
          <p:nvPr>
            <p:ph type="sldNum" sz="quarter" idx="17"/>
          </p:nvPr>
        </p:nvSpPr>
        <p:spPr/>
        <p:txBody>
          <a:bodyPr/>
          <a:lstStyle/>
          <a:p>
            <a:fld id="{EB4B8DE2-A4E8-46E4-8BBF-D75455EFF32C}" type="slidenum">
              <a:rPr lang="en-US" smtClean="0"/>
              <a:pPr/>
              <a:t>8</a:t>
            </a:fld>
            <a:endParaRPr lang="en-US"/>
          </a:p>
        </p:txBody>
      </p:sp>
      <p:sp>
        <p:nvSpPr>
          <p:cNvPr id="11" name="Footer Placeholder 10">
            <a:extLst>
              <a:ext uri="{FF2B5EF4-FFF2-40B4-BE49-F238E27FC236}">
                <a16:creationId xmlns:a16="http://schemas.microsoft.com/office/drawing/2014/main" id="{C5054160-42F0-070A-4307-6A76C26A3E53}"/>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7458519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Graphic 22">
            <a:extLst>
              <a:ext uri="{FF2B5EF4-FFF2-40B4-BE49-F238E27FC236}">
                <a16:creationId xmlns:a16="http://schemas.microsoft.com/office/drawing/2014/main" id="{7C8950F4-D52C-644C-9246-B585CBEC176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2" name="Graphic 18">
            <a:extLst>
              <a:ext uri="{FF2B5EF4-FFF2-40B4-BE49-F238E27FC236}">
                <a16:creationId xmlns:a16="http://schemas.microsoft.com/office/drawing/2014/main" id="{8149ED8F-0A07-5849-9935-F55BD298BB0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42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3" name="Graphic 8">
            <a:extLst>
              <a:ext uri="{FF2B5EF4-FFF2-40B4-BE49-F238E27FC236}">
                <a16:creationId xmlns:a16="http://schemas.microsoft.com/office/drawing/2014/main" id="{09F43820-6315-7849-859C-D9571426DF5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4" name="Graphic 6">
            <a:extLst>
              <a:ext uri="{FF2B5EF4-FFF2-40B4-BE49-F238E27FC236}">
                <a16:creationId xmlns:a16="http://schemas.microsoft.com/office/drawing/2014/main" id="{6DAD654E-E119-A544-A306-B72A8B1EEB2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itle 1">
            <a:extLst>
              <a:ext uri="{FF2B5EF4-FFF2-40B4-BE49-F238E27FC236}">
                <a16:creationId xmlns:a16="http://schemas.microsoft.com/office/drawing/2014/main" id="{E0E5D1D9-4F00-D540-876B-09785E62DAC8}"/>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2648" name="Text Placeholder 4">
            <a:extLst>
              <a:ext uri="{FF2B5EF4-FFF2-40B4-BE49-F238E27FC236}">
                <a16:creationId xmlns:a16="http://schemas.microsoft.com/office/drawing/2014/main" id="{243F75CD-7CF0-C949-8FD5-31D407D62C2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2/4</a:t>
            </a:r>
          </a:p>
        </p:txBody>
      </p:sp>
      <p:sp>
        <p:nvSpPr>
          <p:cNvPr id="112649" name="TextBox 9">
            <a:extLst>
              <a:ext uri="{FF2B5EF4-FFF2-40B4-BE49-F238E27FC236}">
                <a16:creationId xmlns:a16="http://schemas.microsoft.com/office/drawing/2014/main" id="{E887444F-3FEC-A145-98AF-5C8B08A0C59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CodePipeline</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1" name="TextBox 11">
            <a:extLst>
              <a:ext uri="{FF2B5EF4-FFF2-40B4-BE49-F238E27FC236}">
                <a16:creationId xmlns:a16="http://schemas.microsoft.com/office/drawing/2014/main" id="{F9909DB9-4C72-9043-B10A-27E0A7510185}"/>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CodeStar</a:t>
            </a:r>
          </a:p>
        </p:txBody>
      </p:sp>
      <p:sp>
        <p:nvSpPr>
          <p:cNvPr id="112652" name="TextBox 12">
            <a:extLst>
              <a:ext uri="{FF2B5EF4-FFF2-40B4-BE49-F238E27FC236}">
                <a16:creationId xmlns:a16="http://schemas.microsoft.com/office/drawing/2014/main" id="{F7797ECC-4BE8-844D-AAB9-BD927FD6F450}"/>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Command Line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Interface (AWS CLI)</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2655" name="TextBox 15">
            <a:extLst>
              <a:ext uri="{FF2B5EF4-FFF2-40B4-BE49-F238E27FC236}">
                <a16:creationId xmlns:a16="http://schemas.microsoft.com/office/drawing/2014/main" id="{E6A6859C-D026-174D-8EBE-3CC9450FB4DE}"/>
              </a:ext>
            </a:extLst>
          </p:cNvPr>
          <p:cNvSpPr txBox="1">
            <a:spLocks noChangeArrowheads="1"/>
          </p:cNvSpPr>
          <p:nvPr/>
        </p:nvSpPr>
        <p:spPr bwMode="auto">
          <a:xfrm>
            <a:off x="9102725" y="1946275"/>
            <a:ext cx="22018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Tools</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and SDKs</a:t>
            </a:r>
          </a:p>
        </p:txBody>
      </p:sp>
      <p:sp>
        <p:nvSpPr>
          <p:cNvPr id="3" name="Slide Number Placeholder 2">
            <a:extLst>
              <a:ext uri="{FF2B5EF4-FFF2-40B4-BE49-F238E27FC236}">
                <a16:creationId xmlns:a16="http://schemas.microsoft.com/office/drawing/2014/main" id="{D4E2D01A-9944-4959-87EE-BC0A1A0CC04E}"/>
              </a:ext>
            </a:extLst>
          </p:cNvPr>
          <p:cNvSpPr>
            <a:spLocks noGrp="1"/>
          </p:cNvSpPr>
          <p:nvPr>
            <p:ph type="sldNum" sz="quarter" idx="11"/>
          </p:nvPr>
        </p:nvSpPr>
        <p:spPr/>
        <p:txBody>
          <a:bodyPr/>
          <a:lstStyle/>
          <a:p>
            <a:fld id="{EB4B8DE2-A4E8-46E4-8BBF-D75455EFF32C}" type="slidenum">
              <a:rPr lang="en-US" smtClean="0"/>
              <a:pPr/>
              <a:t>80</a:t>
            </a:fld>
            <a:endParaRPr lang="en-US"/>
          </a:p>
        </p:txBody>
      </p:sp>
      <p:sp>
        <p:nvSpPr>
          <p:cNvPr id="4" name="Footer Placeholder 3">
            <a:extLst>
              <a:ext uri="{FF2B5EF4-FFF2-40B4-BE49-F238E27FC236}">
                <a16:creationId xmlns:a16="http://schemas.microsoft.com/office/drawing/2014/main" id="{33A1764F-28D5-657E-A2F8-3B5E80A8CBC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Graphic 6">
            <a:extLst>
              <a:ext uri="{FF2B5EF4-FFF2-40B4-BE49-F238E27FC236}">
                <a16:creationId xmlns:a16="http://schemas.microsoft.com/office/drawing/2014/main" id="{C72A2916-06B3-E340-8D53-7FA5488878C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6" name="Graphic 17">
            <a:extLst>
              <a:ext uri="{FF2B5EF4-FFF2-40B4-BE49-F238E27FC236}">
                <a16:creationId xmlns:a16="http://schemas.microsoft.com/office/drawing/2014/main" id="{599FCB4A-55CF-5C4A-B66D-E6A899C107A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7" name="Graphic 7">
            <a:extLst>
              <a:ext uri="{FF2B5EF4-FFF2-40B4-BE49-F238E27FC236}">
                <a16:creationId xmlns:a16="http://schemas.microsoft.com/office/drawing/2014/main" id="{57FA1F27-A2E2-7D4A-A34C-9636E8580D5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3/4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X-Ray</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4" name="TextBox 11">
            <a:extLst>
              <a:ext uri="{FF2B5EF4-FFF2-40B4-BE49-F238E27FC236}">
                <a16:creationId xmlns:a16="http://schemas.microsoft.com/office/drawing/2014/main" id="{EDDBFA85-5395-284B-B1AD-95B53350369D}"/>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Development Kit (AWS CDK)</a:t>
            </a:r>
          </a:p>
        </p:txBody>
      </p: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3677" name="TextBox 15">
            <a:extLst>
              <a:ext uri="{FF2B5EF4-FFF2-40B4-BE49-F238E27FC236}">
                <a16:creationId xmlns:a16="http://schemas.microsoft.com/office/drawing/2014/main" id="{777E852A-0817-CC4E-8E50-6C8AD923F8C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CodeArtifact</a:t>
            </a:r>
          </a:p>
        </p:txBody>
      </p:sp>
      <p:sp>
        <p:nvSpPr>
          <p:cNvPr id="17" name="TextBox 15">
            <a:extLst>
              <a:ext uri="{FF2B5EF4-FFF2-40B4-BE49-F238E27FC236}">
                <a16:creationId xmlns:a16="http://schemas.microsoft.com/office/drawing/2014/main" id="{496FCA47-C0EC-4640-8318-54BB29FA247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t>
            </a:r>
            <a:r>
              <a:rPr lang="en-US" altLang="en-US" sz="1200" err="1">
                <a:latin typeface="Arial" panose="020B0604020202020204" pitchFamily="34" charset="0"/>
                <a:ea typeface="Amazon Ember" panose="020B0603020204020204" pitchFamily="34" charset="0"/>
                <a:cs typeface="Arial" panose="020B0604020202020204" pitchFamily="34" charset="0"/>
              </a:rPr>
              <a:t>CloudShell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27" name="Graphic 26">
            <a:extLst>
              <a:ext uri="{FF2B5EF4-FFF2-40B4-BE49-F238E27FC236}">
                <a16:creationId xmlns:a16="http://schemas.microsoft.com/office/drawing/2014/main" id="{A58B2415-3B87-DE41-ADCE-E8A9126C442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3" name="Slide Number Placeholder 2">
            <a:extLst>
              <a:ext uri="{FF2B5EF4-FFF2-40B4-BE49-F238E27FC236}">
                <a16:creationId xmlns:a16="http://schemas.microsoft.com/office/drawing/2014/main" id="{BC85DDA6-5D2E-A4BB-9606-761324DDB484}"/>
              </a:ext>
            </a:extLst>
          </p:cNvPr>
          <p:cNvSpPr>
            <a:spLocks noGrp="1"/>
          </p:cNvSpPr>
          <p:nvPr>
            <p:ph type="sldNum" sz="quarter" idx="11"/>
          </p:nvPr>
        </p:nvSpPr>
        <p:spPr/>
        <p:txBody>
          <a:bodyPr/>
          <a:lstStyle/>
          <a:p>
            <a:fld id="{EB4B8DE2-A4E8-46E4-8BBF-D75455EFF32C}" type="slidenum">
              <a:rPr lang="en-US" smtClean="0"/>
              <a:pPr/>
              <a:t>81</a:t>
            </a:fld>
            <a:endParaRPr lang="en-US"/>
          </a:p>
        </p:txBody>
      </p:sp>
      <p:sp>
        <p:nvSpPr>
          <p:cNvPr id="4" name="Footer Placeholder 3">
            <a:extLst>
              <a:ext uri="{FF2B5EF4-FFF2-40B4-BE49-F238E27FC236}">
                <a16:creationId xmlns:a16="http://schemas.microsoft.com/office/drawing/2014/main" id="{E75B1240-9CBA-FE99-9A9E-45FA9DE873E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itle 1">
            <a:extLst>
              <a:ext uri="{FF2B5EF4-FFF2-40B4-BE49-F238E27FC236}">
                <a16:creationId xmlns:a16="http://schemas.microsoft.com/office/drawing/2014/main" id="{8EC8E59A-FA3F-AF43-AEC0-D8882D6EBF3B}"/>
              </a:ext>
            </a:extLst>
          </p:cNvPr>
          <p:cNvSpPr>
            <a:spLocks noGrp="1" noChangeArrowheads="1"/>
          </p:cNvSpPr>
          <p:nvPr>
            <p:ph type="title"/>
          </p:nvPr>
        </p:nvSpPr>
        <p:spPr>
          <a:xfrm>
            <a:off x="241300" y="365125"/>
            <a:ext cx="8637588" cy="644525"/>
          </a:xfrm>
        </p:spPr>
        <p:txBody>
          <a:bodyPr/>
          <a:lstStyle/>
          <a:p>
            <a:pPr eaLnBrk="1" hangingPunct="1"/>
            <a:r>
              <a:rPr lang="en-US" altLang="en-US"/>
              <a:t>Developer Tools</a:t>
            </a:r>
          </a:p>
        </p:txBody>
      </p:sp>
      <p:sp>
        <p:nvSpPr>
          <p:cNvPr id="113671" name="Text Placeholder 4">
            <a:extLst>
              <a:ext uri="{FF2B5EF4-FFF2-40B4-BE49-F238E27FC236}">
                <a16:creationId xmlns:a16="http://schemas.microsoft.com/office/drawing/2014/main" id="{F4105B63-216F-3041-9C3B-B36EC20734B1}"/>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4/4</a:t>
            </a:r>
          </a:p>
        </p:txBody>
      </p:sp>
      <p:sp>
        <p:nvSpPr>
          <p:cNvPr id="113672" name="TextBox 9">
            <a:extLst>
              <a:ext uri="{FF2B5EF4-FFF2-40B4-BE49-F238E27FC236}">
                <a16:creationId xmlns:a16="http://schemas.microsoft.com/office/drawing/2014/main" id="{FB53D42F-4169-BA49-B0F6-5143676C1A2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Corretto</a:t>
            </a:r>
          </a:p>
        </p:txBody>
      </p:sp>
      <p:cxnSp>
        <p:nvCxnSpPr>
          <p:cNvPr id="11" name="Straight Connector 10">
            <a:extLst>
              <a:ext uri="{FF2B5EF4-FFF2-40B4-BE49-F238E27FC236}">
                <a16:creationId xmlns:a16="http://schemas.microsoft.com/office/drawing/2014/main" id="{832EC14A-F816-5B42-A805-097852C6085E}"/>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A9AB597-856F-5D44-BA0B-53CB11C4434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CDA3DC-133B-304D-B326-2C75BCA727F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7">
            <a:extLst>
              <a:ext uri="{FF2B5EF4-FFF2-40B4-BE49-F238E27FC236}">
                <a16:creationId xmlns:a16="http://schemas.microsoft.com/office/drawing/2014/main" id="{DC4BA52F-FDDF-8440-82B0-BA8CC624CB48}"/>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7">
            <a:extLst>
              <a:ext uri="{FF2B5EF4-FFF2-40B4-BE49-F238E27FC236}">
                <a16:creationId xmlns:a16="http://schemas.microsoft.com/office/drawing/2014/main" id="{E6C63B2F-895E-4449-8512-FD3CD4CE28C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AC0F8E10-FC65-074A-9814-2B31322EFBE7}"/>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Cloud Control API</a:t>
            </a:r>
          </a:p>
        </p:txBody>
      </p:sp>
      <p:pic>
        <p:nvPicPr>
          <p:cNvPr id="2" name="Graphic 6">
            <a:extLst>
              <a:ext uri="{FF2B5EF4-FFF2-40B4-BE49-F238E27FC236}">
                <a16:creationId xmlns:a16="http://schemas.microsoft.com/office/drawing/2014/main" id="{5EC20C5B-E354-2941-117A-D5CE7D601922}"/>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32688"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a:extLst>
              <a:ext uri="{FF2B5EF4-FFF2-40B4-BE49-F238E27FC236}">
                <a16:creationId xmlns:a16="http://schemas.microsoft.com/office/drawing/2014/main" id="{402E655D-A27A-DDAB-792B-4064502253A0}"/>
              </a:ext>
            </a:extLst>
          </p:cNvPr>
          <p:cNvSpPr txBox="1">
            <a:spLocks noChangeArrowheads="1"/>
          </p:cNvSpPr>
          <p:nvPr/>
        </p:nvSpPr>
        <p:spPr bwMode="auto">
          <a:xfrm>
            <a:off x="6772262" y="1946275"/>
            <a:ext cx="2286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CodeCatalyst</a:t>
            </a:r>
          </a:p>
        </p:txBody>
      </p:sp>
      <p:sp>
        <p:nvSpPr>
          <p:cNvPr id="4" name="TextBox 15">
            <a:extLst>
              <a:ext uri="{FF2B5EF4-FFF2-40B4-BE49-F238E27FC236}">
                <a16:creationId xmlns:a16="http://schemas.microsoft.com/office/drawing/2014/main" id="{A5955830-53A2-F8D7-1A45-77CBED67413F}"/>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Application Composer</a:t>
            </a:r>
          </a:p>
        </p:txBody>
      </p:sp>
      <p:pic>
        <p:nvPicPr>
          <p:cNvPr id="5" name="Graphic 4">
            <a:extLst>
              <a:ext uri="{FF2B5EF4-FFF2-40B4-BE49-F238E27FC236}">
                <a16:creationId xmlns:a16="http://schemas.microsoft.com/office/drawing/2014/main" id="{6090A4EF-74E5-44AA-BBBD-0DFD105617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818688" y="1182688"/>
            <a:ext cx="762000" cy="762000"/>
          </a:xfrm>
          <a:prstGeom prst="rect">
            <a:avLst/>
          </a:prstGeom>
        </p:spPr>
      </p:pic>
      <p:sp>
        <p:nvSpPr>
          <p:cNvPr id="7" name="Slide Number Placeholder 6">
            <a:extLst>
              <a:ext uri="{FF2B5EF4-FFF2-40B4-BE49-F238E27FC236}">
                <a16:creationId xmlns:a16="http://schemas.microsoft.com/office/drawing/2014/main" id="{60F683B5-1EF5-BB97-9A17-3D2815942E6E}"/>
              </a:ext>
            </a:extLst>
          </p:cNvPr>
          <p:cNvSpPr>
            <a:spLocks noGrp="1"/>
          </p:cNvSpPr>
          <p:nvPr>
            <p:ph type="sldNum" sz="quarter" idx="11"/>
          </p:nvPr>
        </p:nvSpPr>
        <p:spPr/>
        <p:txBody>
          <a:bodyPr/>
          <a:lstStyle/>
          <a:p>
            <a:fld id="{EB4B8DE2-A4E8-46E4-8BBF-D75455EFF32C}" type="slidenum">
              <a:rPr lang="en-US" smtClean="0"/>
              <a:pPr/>
              <a:t>82</a:t>
            </a:fld>
            <a:endParaRPr lang="en-US"/>
          </a:p>
        </p:txBody>
      </p:sp>
      <p:sp>
        <p:nvSpPr>
          <p:cNvPr id="8" name="Footer Placeholder 7">
            <a:extLst>
              <a:ext uri="{FF2B5EF4-FFF2-40B4-BE49-F238E27FC236}">
                <a16:creationId xmlns:a16="http://schemas.microsoft.com/office/drawing/2014/main" id="{7CAB0E25-6559-3FF7-807F-BA0E6C9A331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1751952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Graphic 7">
            <a:extLst>
              <a:ext uri="{FF2B5EF4-FFF2-40B4-BE49-F238E27FC236}">
                <a16:creationId xmlns:a16="http://schemas.microsoft.com/office/drawing/2014/main" id="{C35523AA-FB82-8046-9B50-152A2BFDE48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BA71CE5-1C3A-E24E-9743-384F9A203590}"/>
              </a:ext>
            </a:extLst>
          </p:cNvPr>
          <p:cNvSpPr>
            <a:spLocks noGrp="1"/>
          </p:cNvSpPr>
          <p:nvPr>
            <p:ph type="sldNum" sz="quarter" idx="10"/>
          </p:nvPr>
        </p:nvSpPr>
        <p:spPr/>
        <p:txBody>
          <a:bodyPr/>
          <a:lstStyle/>
          <a:p>
            <a:fld id="{EB4B8DE2-A4E8-46E4-8BBF-D75455EFF32C}" type="slidenum">
              <a:rPr lang="en-US" smtClean="0"/>
              <a:pPr/>
              <a:t>83</a:t>
            </a:fld>
            <a:endParaRPr lang="en-US"/>
          </a:p>
        </p:txBody>
      </p:sp>
      <p:sp>
        <p:nvSpPr>
          <p:cNvPr id="114690" name="Title 1">
            <a:extLst>
              <a:ext uri="{FF2B5EF4-FFF2-40B4-BE49-F238E27FC236}">
                <a16:creationId xmlns:a16="http://schemas.microsoft.com/office/drawing/2014/main" id="{B92A311A-FCC9-1340-97B6-8A421511C720}"/>
              </a:ext>
            </a:extLst>
          </p:cNvPr>
          <p:cNvSpPr>
            <a:spLocks noGrp="1" noChangeArrowheads="1"/>
          </p:cNvSpPr>
          <p:nvPr>
            <p:ph type="ctrTitle"/>
          </p:nvPr>
        </p:nvSpPr>
        <p:spPr/>
        <p:txBody>
          <a:bodyPr/>
          <a:lstStyle/>
          <a:p>
            <a:r>
              <a:rPr lang="en-US" altLang="en-US"/>
              <a:t>End User</a:t>
            </a:r>
            <a:br>
              <a:rPr lang="en-US" altLang="en-US"/>
            </a:br>
            <a:r>
              <a:rPr lang="en-US" altLang="en-US"/>
              <a:t>Computing</a:t>
            </a:r>
          </a:p>
        </p:txBody>
      </p:sp>
      <p:sp>
        <p:nvSpPr>
          <p:cNvPr id="114693" name="Title 3">
            <a:extLst>
              <a:ext uri="{FF2B5EF4-FFF2-40B4-BE49-F238E27FC236}">
                <a16:creationId xmlns:a16="http://schemas.microsoft.com/office/drawing/2014/main" id="{2BC2488B-F10A-E948-8E0B-DA15E27A2C42}"/>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D1881D97-26BE-E242-FE51-235AD15C4B19}"/>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Graphic 19">
            <a:extLst>
              <a:ext uri="{FF2B5EF4-FFF2-40B4-BE49-F238E27FC236}">
                <a16:creationId xmlns:a16="http://schemas.microsoft.com/office/drawing/2014/main" id="{E01E6D95-75FA-A44C-BDFB-5DAED94C264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6" name="Graphic 17">
            <a:extLst>
              <a:ext uri="{FF2B5EF4-FFF2-40B4-BE49-F238E27FC236}">
                <a16:creationId xmlns:a16="http://schemas.microsoft.com/office/drawing/2014/main" id="{B163B40E-0582-DE44-B0C8-87F9AB4C53B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7" name="Title 1">
            <a:extLst>
              <a:ext uri="{FF2B5EF4-FFF2-40B4-BE49-F238E27FC236}">
                <a16:creationId xmlns:a16="http://schemas.microsoft.com/office/drawing/2014/main" id="{892B0EB4-F1DF-1A4D-891D-A53F5C208B7C}"/>
              </a:ext>
            </a:extLst>
          </p:cNvPr>
          <p:cNvSpPr>
            <a:spLocks noGrp="1" noChangeArrowheads="1"/>
          </p:cNvSpPr>
          <p:nvPr>
            <p:ph type="title"/>
          </p:nvPr>
        </p:nvSpPr>
        <p:spPr>
          <a:xfrm>
            <a:off x="241300" y="365125"/>
            <a:ext cx="8637588" cy="644525"/>
          </a:xfrm>
        </p:spPr>
        <p:txBody>
          <a:bodyPr/>
          <a:lstStyle/>
          <a:p>
            <a:pPr eaLnBrk="1" hangingPunct="1"/>
            <a:r>
              <a:rPr lang="en-US" altLang="en-US"/>
              <a:t>End User Computing</a:t>
            </a:r>
          </a:p>
        </p:txBody>
      </p:sp>
      <p:sp>
        <p:nvSpPr>
          <p:cNvPr id="115720" name="Text Placeholder 4">
            <a:extLst>
              <a:ext uri="{FF2B5EF4-FFF2-40B4-BE49-F238E27FC236}">
                <a16:creationId xmlns:a16="http://schemas.microsoft.com/office/drawing/2014/main" id="{891B6AFD-3957-FE48-AEF9-5B88CC81E443}"/>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15721" name="TextBox 9">
            <a:extLst>
              <a:ext uri="{FF2B5EF4-FFF2-40B4-BE49-F238E27FC236}">
                <a16:creationId xmlns:a16="http://schemas.microsoft.com/office/drawing/2014/main" id="{07822453-43F6-5347-8BE3-67C603A45574}"/>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AppStream 2.0</a:t>
            </a:r>
          </a:p>
        </p:txBody>
      </p:sp>
      <p:cxnSp>
        <p:nvCxnSpPr>
          <p:cNvPr id="11" name="Straight Connector 10">
            <a:extLst>
              <a:ext uri="{FF2B5EF4-FFF2-40B4-BE49-F238E27FC236}">
                <a16:creationId xmlns:a16="http://schemas.microsoft.com/office/drawing/2014/main" id="{5FD9C69B-4D49-184F-BA04-C56CF455C1BC}"/>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5723" name="TextBox 11">
            <a:extLst>
              <a:ext uri="{FF2B5EF4-FFF2-40B4-BE49-F238E27FC236}">
                <a16:creationId xmlns:a16="http://schemas.microsoft.com/office/drawing/2014/main" id="{F271A4BD-D639-AF42-9F48-14706CA55FF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Family</a:t>
            </a:r>
          </a:p>
        </p:txBody>
      </p:sp>
      <p:sp>
        <p:nvSpPr>
          <p:cNvPr id="115724" name="TextBox 12">
            <a:extLst>
              <a:ext uri="{FF2B5EF4-FFF2-40B4-BE49-F238E27FC236}">
                <a16:creationId xmlns:a16="http://schemas.microsoft.com/office/drawing/2014/main" id="{B23C58D3-E304-FD4F-BD06-AA1D5CB01152}"/>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WorkLink</a:t>
            </a:r>
          </a:p>
        </p:txBody>
      </p:sp>
      <p:cxnSp>
        <p:nvCxnSpPr>
          <p:cNvPr id="14" name="Straight Connector 13">
            <a:extLst>
              <a:ext uri="{FF2B5EF4-FFF2-40B4-BE49-F238E27FC236}">
                <a16:creationId xmlns:a16="http://schemas.microsoft.com/office/drawing/2014/main" id="{57048C0E-44E0-F24D-9690-2C8E0A6C8CC6}"/>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0A9873-F4A0-414E-9062-FAB8BFEE45D5}"/>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417A596A-E3FA-1CFA-D1FE-E2AF3066AAA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35069" y="1182688"/>
            <a:ext cx="762000" cy="762000"/>
          </a:xfrm>
          <a:prstGeom prst="rect">
            <a:avLst/>
          </a:prstGeom>
        </p:spPr>
      </p:pic>
      <p:sp>
        <p:nvSpPr>
          <p:cNvPr id="2" name="TextBox 1">
            <a:extLst>
              <a:ext uri="{FF2B5EF4-FFF2-40B4-BE49-F238E27FC236}">
                <a16:creationId xmlns:a16="http://schemas.microsoft.com/office/drawing/2014/main" id="{4D541289-7C33-7E06-DA63-93E0E64E97DD}"/>
              </a:ext>
            </a:extLst>
          </p:cNvPr>
          <p:cNvSpPr txBox="1">
            <a:spLocks noChangeArrowheads="1"/>
          </p:cNvSpPr>
          <p:nvPr/>
        </p:nvSpPr>
        <p:spPr bwMode="auto">
          <a:xfrm>
            <a:off x="4895810" y="3292138"/>
            <a:ext cx="14589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a:t>
            </a:r>
          </a:p>
        </p:txBody>
      </p:sp>
      <p:pic>
        <p:nvPicPr>
          <p:cNvPr id="4" name="Graphic 6">
            <a:extLst>
              <a:ext uri="{FF2B5EF4-FFF2-40B4-BE49-F238E27FC236}">
                <a16:creationId xmlns:a16="http://schemas.microsoft.com/office/drawing/2014/main" id="{B99100FC-63B7-6CFF-A31C-AB930F651DC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96707" y="2831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0">
            <a:extLst>
              <a:ext uri="{FF2B5EF4-FFF2-40B4-BE49-F238E27FC236}">
                <a16:creationId xmlns:a16="http://schemas.microsoft.com/office/drawing/2014/main" id="{1752F4F9-09B0-2716-A8F7-7AFE4EBF39FE}"/>
              </a:ext>
            </a:extLst>
          </p:cNvPr>
          <p:cNvSpPr txBox="1">
            <a:spLocks noChangeArrowheads="1"/>
          </p:cNvSpPr>
          <p:nvPr/>
        </p:nvSpPr>
        <p:spPr bwMode="auto">
          <a:xfrm>
            <a:off x="4895808" y="5393903"/>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Web</a:t>
            </a:r>
          </a:p>
        </p:txBody>
      </p:sp>
      <p:pic>
        <p:nvPicPr>
          <p:cNvPr id="6" name="Graphic 25">
            <a:extLst>
              <a:ext uri="{FF2B5EF4-FFF2-40B4-BE49-F238E27FC236}">
                <a16:creationId xmlns:a16="http://schemas.microsoft.com/office/drawing/2014/main" id="{065082E0-6FBB-AB7D-F79C-D824BC7C579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396707" y="4930496"/>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F7A775B6-FE60-6268-F804-6EBBBA62348E}"/>
              </a:ext>
            </a:extLst>
          </p:cNvPr>
          <p:cNvSpPr txBox="1">
            <a:spLocks noChangeArrowheads="1"/>
          </p:cNvSpPr>
          <p:nvPr/>
        </p:nvSpPr>
        <p:spPr bwMode="auto">
          <a:xfrm>
            <a:off x="4895808" y="4338124"/>
            <a:ext cx="14589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WorkSpaces Core</a:t>
            </a:r>
          </a:p>
        </p:txBody>
      </p:sp>
      <p:pic>
        <p:nvPicPr>
          <p:cNvPr id="13" name="Graphic 25">
            <a:extLst>
              <a:ext uri="{FF2B5EF4-FFF2-40B4-BE49-F238E27FC236}">
                <a16:creationId xmlns:a16="http://schemas.microsoft.com/office/drawing/2014/main" id="{F7FD90D5-27DE-9CD9-D1D8-2CAAB04036D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5396707" y="3880924"/>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7">
            <a:extLst>
              <a:ext uri="{FF2B5EF4-FFF2-40B4-BE49-F238E27FC236}">
                <a16:creationId xmlns:a16="http://schemas.microsoft.com/office/drawing/2014/main" id="{5C086821-2C29-CB64-30DB-D8E4967103EC}"/>
              </a:ext>
            </a:extLst>
          </p:cNvPr>
          <p:cNvSpPr>
            <a:spLocks noGrp="1"/>
          </p:cNvSpPr>
          <p:nvPr>
            <p:ph type="sldNum" sz="quarter" idx="11"/>
          </p:nvPr>
        </p:nvSpPr>
        <p:spPr/>
        <p:txBody>
          <a:bodyPr/>
          <a:lstStyle/>
          <a:p>
            <a:fld id="{EB4B8DE2-A4E8-46E4-8BBF-D75455EFF32C}" type="slidenum">
              <a:rPr lang="en-US" smtClean="0"/>
              <a:pPr/>
              <a:t>84</a:t>
            </a:fld>
            <a:endParaRPr lang="en-US"/>
          </a:p>
        </p:txBody>
      </p:sp>
      <p:sp>
        <p:nvSpPr>
          <p:cNvPr id="9" name="Footer Placeholder 8">
            <a:extLst>
              <a:ext uri="{FF2B5EF4-FFF2-40B4-BE49-F238E27FC236}">
                <a16:creationId xmlns:a16="http://schemas.microsoft.com/office/drawing/2014/main" id="{B59C6DD0-6E70-79C3-FE87-62FDF5AE397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1" name="Graphic 7">
            <a:extLst>
              <a:ext uri="{FF2B5EF4-FFF2-40B4-BE49-F238E27FC236}">
                <a16:creationId xmlns:a16="http://schemas.microsoft.com/office/drawing/2014/main" id="{A40E49E1-65D3-C944-A14A-DF9558763D4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202488" y="3278188"/>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B6740B2A-B815-2CA8-1315-E6D41A9D4FAD}"/>
              </a:ext>
            </a:extLst>
          </p:cNvPr>
          <p:cNvSpPr>
            <a:spLocks noGrp="1"/>
          </p:cNvSpPr>
          <p:nvPr>
            <p:ph type="sldNum" sz="quarter" idx="10"/>
          </p:nvPr>
        </p:nvSpPr>
        <p:spPr/>
        <p:txBody>
          <a:bodyPr/>
          <a:lstStyle/>
          <a:p>
            <a:fld id="{EB4B8DE2-A4E8-46E4-8BBF-D75455EFF32C}" type="slidenum">
              <a:rPr lang="en-US" smtClean="0"/>
              <a:pPr/>
              <a:t>85</a:t>
            </a:fld>
            <a:endParaRPr lang="en-US"/>
          </a:p>
        </p:txBody>
      </p:sp>
      <p:sp>
        <p:nvSpPr>
          <p:cNvPr id="148482" name="Title 1">
            <a:extLst>
              <a:ext uri="{FF2B5EF4-FFF2-40B4-BE49-F238E27FC236}">
                <a16:creationId xmlns:a16="http://schemas.microsoft.com/office/drawing/2014/main" id="{66A82DBA-6B37-5240-83CE-3473ACD8E50F}"/>
              </a:ext>
            </a:extLst>
          </p:cNvPr>
          <p:cNvSpPr>
            <a:spLocks noGrp="1" noChangeArrowheads="1"/>
          </p:cNvSpPr>
          <p:nvPr>
            <p:ph type="ctrTitle"/>
          </p:nvPr>
        </p:nvSpPr>
        <p:spPr/>
        <p:txBody>
          <a:bodyPr/>
          <a:lstStyle/>
          <a:p>
            <a:r>
              <a:rPr lang="en-US" altLang="en-US"/>
              <a:t>Front-End Web </a:t>
            </a:r>
            <a:br>
              <a:rPr lang="en-US" altLang="en-US"/>
            </a:br>
            <a:r>
              <a:rPr lang="en-US" altLang="en-US"/>
              <a:t>&amp; Mobile</a:t>
            </a:r>
          </a:p>
        </p:txBody>
      </p:sp>
      <p:sp>
        <p:nvSpPr>
          <p:cNvPr id="148485" name="Title 3">
            <a:extLst>
              <a:ext uri="{FF2B5EF4-FFF2-40B4-BE49-F238E27FC236}">
                <a16:creationId xmlns:a16="http://schemas.microsoft.com/office/drawing/2014/main" id="{1800309F-8E56-0B4F-A5DB-C68E312F244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FCF3DE19-5013-0F44-DEEE-78260A11727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4415523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7" name="Graphic 17">
            <a:extLst>
              <a:ext uri="{FF2B5EF4-FFF2-40B4-BE49-F238E27FC236}">
                <a16:creationId xmlns:a16="http://schemas.microsoft.com/office/drawing/2014/main" id="{A16E9B62-E9AB-A64A-8815-34A0C5E441DC}"/>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9" name="Title 1">
            <a:extLst>
              <a:ext uri="{FF2B5EF4-FFF2-40B4-BE49-F238E27FC236}">
                <a16:creationId xmlns:a16="http://schemas.microsoft.com/office/drawing/2014/main" id="{A6942077-2836-FC41-9A52-0FDE39DC00D6}"/>
              </a:ext>
            </a:extLst>
          </p:cNvPr>
          <p:cNvSpPr>
            <a:spLocks noGrp="1" noChangeArrowheads="1"/>
          </p:cNvSpPr>
          <p:nvPr>
            <p:ph type="title"/>
          </p:nvPr>
        </p:nvSpPr>
        <p:spPr>
          <a:xfrm>
            <a:off x="241300" y="365125"/>
            <a:ext cx="8637588" cy="644525"/>
          </a:xfrm>
        </p:spPr>
        <p:txBody>
          <a:bodyPr/>
          <a:lstStyle/>
          <a:p>
            <a:pPr eaLnBrk="1" hangingPunct="1"/>
            <a:r>
              <a:rPr lang="en-US" altLang="en-US"/>
              <a:t>Front-End Web &amp; Mobile</a:t>
            </a:r>
          </a:p>
        </p:txBody>
      </p:sp>
      <p:sp>
        <p:nvSpPr>
          <p:cNvPr id="149512" name="Text Placeholder 4">
            <a:extLst>
              <a:ext uri="{FF2B5EF4-FFF2-40B4-BE49-F238E27FC236}">
                <a16:creationId xmlns:a16="http://schemas.microsoft.com/office/drawing/2014/main" id="{BC9D6882-6BBD-FA4E-95CC-94130BEF91B8}"/>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cxnSp>
        <p:nvCxnSpPr>
          <p:cNvPr id="11" name="Straight Connector 10">
            <a:extLst>
              <a:ext uri="{FF2B5EF4-FFF2-40B4-BE49-F238E27FC236}">
                <a16:creationId xmlns:a16="http://schemas.microsoft.com/office/drawing/2014/main" id="{63D347D5-6CB0-5C49-9B88-535C07920AC1}"/>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9515" name="TextBox 11">
            <a:extLst>
              <a:ext uri="{FF2B5EF4-FFF2-40B4-BE49-F238E27FC236}">
                <a16:creationId xmlns:a16="http://schemas.microsoft.com/office/drawing/2014/main" id="{8B7D0329-883D-2245-AB6C-8A170E06363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Device Farm</a:t>
            </a:r>
          </a:p>
        </p:txBody>
      </p:sp>
      <p:cxnSp>
        <p:nvCxnSpPr>
          <p:cNvPr id="14" name="Straight Connector 13">
            <a:extLst>
              <a:ext uri="{FF2B5EF4-FFF2-40B4-BE49-F238E27FC236}">
                <a16:creationId xmlns:a16="http://schemas.microsoft.com/office/drawing/2014/main" id="{43BDFA02-F05A-6949-951D-0EBC7FEE2D3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A8840-CA47-304F-B219-EF898E1BFE8B}"/>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8" name="Graphic 10">
            <a:extLst>
              <a:ext uri="{FF2B5EF4-FFF2-40B4-BE49-F238E27FC236}">
                <a16:creationId xmlns:a16="http://schemas.microsoft.com/office/drawing/2014/main" id="{E8CC32E7-FA34-1F4D-A36D-AEA68B8F2A2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6">
            <a:extLst>
              <a:ext uri="{FF2B5EF4-FFF2-40B4-BE49-F238E27FC236}">
                <a16:creationId xmlns:a16="http://schemas.microsoft.com/office/drawing/2014/main" id="{B33ED971-B1D0-D247-8E33-89CD83739806}"/>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a:t>
            </a:r>
          </a:p>
        </p:txBody>
      </p:sp>
      <p:pic>
        <p:nvPicPr>
          <p:cNvPr id="13" name="Graphic 12">
            <a:extLst>
              <a:ext uri="{FF2B5EF4-FFF2-40B4-BE49-F238E27FC236}">
                <a16:creationId xmlns:a16="http://schemas.microsoft.com/office/drawing/2014/main" id="{17B90556-38D4-4E45-B046-BFCB4CEE5B4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6" name="TextBox 11">
            <a:extLst>
              <a:ext uri="{FF2B5EF4-FFF2-40B4-BE49-F238E27FC236}">
                <a16:creationId xmlns:a16="http://schemas.microsoft.com/office/drawing/2014/main" id="{C601580C-F345-6648-8E8E-566C7EA759C7}"/>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Location Service</a:t>
            </a:r>
          </a:p>
        </p:txBody>
      </p:sp>
      <p:sp>
        <p:nvSpPr>
          <p:cNvPr id="17" name="TextBox 16">
            <a:extLst>
              <a:ext uri="{FF2B5EF4-FFF2-40B4-BE49-F238E27FC236}">
                <a16:creationId xmlns:a16="http://schemas.microsoft.com/office/drawing/2014/main" id="{BF0CA56A-3D78-6E41-98D8-23F5754AD8B0}"/>
              </a:ext>
            </a:extLst>
          </p:cNvPr>
          <p:cNvSpPr txBox="1">
            <a:spLocks noChangeArrowheads="1"/>
          </p:cNvSpPr>
          <p:nvPr/>
        </p:nvSpPr>
        <p:spPr bwMode="auto">
          <a:xfrm>
            <a:off x="6742113" y="3292138"/>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Track</a:t>
            </a:r>
          </a:p>
        </p:txBody>
      </p:sp>
      <p:sp>
        <p:nvSpPr>
          <p:cNvPr id="21" name="TextBox 18">
            <a:extLst>
              <a:ext uri="{FF2B5EF4-FFF2-40B4-BE49-F238E27FC236}">
                <a16:creationId xmlns:a16="http://schemas.microsoft.com/office/drawing/2014/main" id="{945C4F0F-DAF3-324B-B2B9-2D163596407B}"/>
              </a:ext>
            </a:extLst>
          </p:cNvPr>
          <p:cNvSpPr txBox="1">
            <a:spLocks noChangeArrowheads="1"/>
          </p:cNvSpPr>
          <p:nvPr/>
        </p:nvSpPr>
        <p:spPr bwMode="auto">
          <a:xfrm>
            <a:off x="7867650" y="3271053"/>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Place</a:t>
            </a:r>
          </a:p>
        </p:txBody>
      </p:sp>
      <p:sp>
        <p:nvSpPr>
          <p:cNvPr id="22" name="TextBox 20">
            <a:extLst>
              <a:ext uri="{FF2B5EF4-FFF2-40B4-BE49-F238E27FC236}">
                <a16:creationId xmlns:a16="http://schemas.microsoft.com/office/drawing/2014/main" id="{F10B67E2-DDEF-7F45-87AE-587C3C008BDD}"/>
              </a:ext>
            </a:extLst>
          </p:cNvPr>
          <p:cNvSpPr txBox="1">
            <a:spLocks noChangeArrowheads="1"/>
          </p:cNvSpPr>
          <p:nvPr/>
        </p:nvSpPr>
        <p:spPr bwMode="auto">
          <a:xfrm>
            <a:off x="6730207" y="4339917"/>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Map</a:t>
            </a:r>
          </a:p>
        </p:txBody>
      </p:sp>
      <p:sp>
        <p:nvSpPr>
          <p:cNvPr id="23" name="TextBox 22">
            <a:extLst>
              <a:ext uri="{FF2B5EF4-FFF2-40B4-BE49-F238E27FC236}">
                <a16:creationId xmlns:a16="http://schemas.microsoft.com/office/drawing/2014/main" id="{086D4E28-5699-374F-AA8B-DBD6B81970A6}"/>
              </a:ext>
            </a:extLst>
          </p:cNvPr>
          <p:cNvSpPr txBox="1">
            <a:spLocks noChangeArrowheads="1"/>
          </p:cNvSpPr>
          <p:nvPr/>
        </p:nvSpPr>
        <p:spPr bwMode="auto">
          <a:xfrm>
            <a:off x="7870825" y="4331260"/>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Geofence</a:t>
            </a:r>
          </a:p>
        </p:txBody>
      </p:sp>
      <p:sp>
        <p:nvSpPr>
          <p:cNvPr id="27" name="TextBox 20">
            <a:extLst>
              <a:ext uri="{FF2B5EF4-FFF2-40B4-BE49-F238E27FC236}">
                <a16:creationId xmlns:a16="http://schemas.microsoft.com/office/drawing/2014/main" id="{70B6CF28-12A9-E744-A1D7-7B5B158B988F}"/>
              </a:ext>
            </a:extLst>
          </p:cNvPr>
          <p:cNvSpPr txBox="1">
            <a:spLocks noChangeArrowheads="1"/>
          </p:cNvSpPr>
          <p:nvPr/>
        </p:nvSpPr>
        <p:spPr bwMode="auto">
          <a:xfrm>
            <a:off x="6730207" y="5387696"/>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Routes</a:t>
            </a:r>
          </a:p>
        </p:txBody>
      </p:sp>
      <p:sp>
        <p:nvSpPr>
          <p:cNvPr id="29" name="TextBox 16">
            <a:extLst>
              <a:ext uri="{FF2B5EF4-FFF2-40B4-BE49-F238E27FC236}">
                <a16:creationId xmlns:a16="http://schemas.microsoft.com/office/drawing/2014/main" id="{18A9C193-FACC-EA43-B58A-94A8ADCE21B5}"/>
              </a:ext>
            </a:extLst>
          </p:cNvPr>
          <p:cNvSpPr txBox="1">
            <a:spLocks noChangeArrowheads="1"/>
          </p:cNvSpPr>
          <p:nvPr/>
        </p:nvSpPr>
        <p:spPr bwMode="auto">
          <a:xfrm>
            <a:off x="2752502" y="3251200"/>
            <a:ext cx="124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Amplify Studio</a:t>
            </a:r>
          </a:p>
        </p:txBody>
      </p:sp>
      <p:pic>
        <p:nvPicPr>
          <p:cNvPr id="33" name="Graphic 32">
            <a:extLst>
              <a:ext uri="{FF2B5EF4-FFF2-40B4-BE49-F238E27FC236}">
                <a16:creationId xmlns:a16="http://schemas.microsoft.com/office/drawing/2014/main" id="{8E4B47F7-C651-C6BC-9D0E-F8DC34366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42963" y="2794000"/>
            <a:ext cx="457200" cy="457200"/>
          </a:xfrm>
          <a:prstGeom prst="rect">
            <a:avLst/>
          </a:prstGeom>
        </p:spPr>
      </p:pic>
      <p:pic>
        <p:nvPicPr>
          <p:cNvPr id="34" name="Graphic 33">
            <a:extLst>
              <a:ext uri="{FF2B5EF4-FFF2-40B4-BE49-F238E27FC236}">
                <a16:creationId xmlns:a16="http://schemas.microsoft.com/office/drawing/2014/main" id="{45C592FF-3EBD-BB20-3EE3-95FE05DB511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06444" y="2805320"/>
            <a:ext cx="457200" cy="457200"/>
          </a:xfrm>
          <a:prstGeom prst="rect">
            <a:avLst/>
          </a:prstGeom>
        </p:spPr>
      </p:pic>
      <p:pic>
        <p:nvPicPr>
          <p:cNvPr id="35" name="Graphic 34">
            <a:extLst>
              <a:ext uri="{FF2B5EF4-FFF2-40B4-BE49-F238E27FC236}">
                <a16:creationId xmlns:a16="http://schemas.microsoft.com/office/drawing/2014/main" id="{F87BEFEF-BE27-1711-F673-C47B0E3904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06444" y="4930496"/>
            <a:ext cx="457200" cy="457200"/>
          </a:xfrm>
          <a:prstGeom prst="rect">
            <a:avLst/>
          </a:prstGeom>
        </p:spPr>
      </p:pic>
      <p:pic>
        <p:nvPicPr>
          <p:cNvPr id="36" name="Graphic 35">
            <a:extLst>
              <a:ext uri="{FF2B5EF4-FFF2-40B4-BE49-F238E27FC236}">
                <a16:creationId xmlns:a16="http://schemas.microsoft.com/office/drawing/2014/main" id="{95AA94E4-227C-43B2-EDF3-F3C81106AE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52619" y="2805196"/>
            <a:ext cx="457200" cy="457200"/>
          </a:xfrm>
          <a:prstGeom prst="rect">
            <a:avLst/>
          </a:prstGeom>
        </p:spPr>
      </p:pic>
      <p:pic>
        <p:nvPicPr>
          <p:cNvPr id="37" name="Graphic 36">
            <a:extLst>
              <a:ext uri="{FF2B5EF4-FFF2-40B4-BE49-F238E27FC236}">
                <a16:creationId xmlns:a16="http://schemas.microsoft.com/office/drawing/2014/main" id="{6BEF4015-121A-4443-19CA-699971AE1A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06444" y="3882717"/>
            <a:ext cx="457200" cy="457200"/>
          </a:xfrm>
          <a:prstGeom prst="rect">
            <a:avLst/>
          </a:prstGeom>
        </p:spPr>
      </p:pic>
      <p:pic>
        <p:nvPicPr>
          <p:cNvPr id="38" name="Graphic 37">
            <a:extLst>
              <a:ext uri="{FF2B5EF4-FFF2-40B4-BE49-F238E27FC236}">
                <a16:creationId xmlns:a16="http://schemas.microsoft.com/office/drawing/2014/main" id="{9F985A8A-E51F-075E-FD95-7B4AAE2A350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252619" y="3873228"/>
            <a:ext cx="457200" cy="457200"/>
          </a:xfrm>
          <a:prstGeom prst="rect">
            <a:avLst/>
          </a:prstGeom>
        </p:spPr>
      </p:pic>
      <p:sp>
        <p:nvSpPr>
          <p:cNvPr id="3" name="Slide Number Placeholder 2">
            <a:extLst>
              <a:ext uri="{FF2B5EF4-FFF2-40B4-BE49-F238E27FC236}">
                <a16:creationId xmlns:a16="http://schemas.microsoft.com/office/drawing/2014/main" id="{91E3B738-E3D7-FFFF-0773-E0D2157DD536}"/>
              </a:ext>
            </a:extLst>
          </p:cNvPr>
          <p:cNvSpPr>
            <a:spLocks noGrp="1"/>
          </p:cNvSpPr>
          <p:nvPr>
            <p:ph type="sldNum" sz="quarter" idx="11"/>
          </p:nvPr>
        </p:nvSpPr>
        <p:spPr/>
        <p:txBody>
          <a:bodyPr/>
          <a:lstStyle/>
          <a:p>
            <a:fld id="{EB4B8DE2-A4E8-46E4-8BBF-D75455EFF32C}" type="slidenum">
              <a:rPr lang="en-US" smtClean="0"/>
              <a:pPr/>
              <a:t>86</a:t>
            </a:fld>
            <a:endParaRPr lang="en-US"/>
          </a:p>
        </p:txBody>
      </p:sp>
      <p:sp>
        <p:nvSpPr>
          <p:cNvPr id="4" name="Footer Placeholder 3">
            <a:extLst>
              <a:ext uri="{FF2B5EF4-FFF2-40B4-BE49-F238E27FC236}">
                <a16:creationId xmlns:a16="http://schemas.microsoft.com/office/drawing/2014/main" id="{8B52B7F3-DCF8-A111-3160-0F6DBF1401D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0736230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Graphic 7">
            <a:extLst>
              <a:ext uri="{FF2B5EF4-FFF2-40B4-BE49-F238E27FC236}">
                <a16:creationId xmlns:a16="http://schemas.microsoft.com/office/drawing/2014/main" id="{381D025C-C382-9C45-8278-D78ECF769E3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280AA2B-CEE0-B730-CC9F-2020A5FD40DC}"/>
              </a:ext>
            </a:extLst>
          </p:cNvPr>
          <p:cNvSpPr>
            <a:spLocks noGrp="1"/>
          </p:cNvSpPr>
          <p:nvPr>
            <p:ph type="sldNum" sz="quarter" idx="10"/>
          </p:nvPr>
        </p:nvSpPr>
        <p:spPr/>
        <p:txBody>
          <a:bodyPr/>
          <a:lstStyle/>
          <a:p>
            <a:fld id="{EB4B8DE2-A4E8-46E4-8BBF-D75455EFF32C}" type="slidenum">
              <a:rPr lang="en-US" smtClean="0"/>
              <a:pPr/>
              <a:t>87</a:t>
            </a:fld>
            <a:endParaRPr lang="en-US"/>
          </a:p>
        </p:txBody>
      </p:sp>
      <p:sp>
        <p:nvSpPr>
          <p:cNvPr id="116738" name="Title 1">
            <a:extLst>
              <a:ext uri="{FF2B5EF4-FFF2-40B4-BE49-F238E27FC236}">
                <a16:creationId xmlns:a16="http://schemas.microsoft.com/office/drawing/2014/main" id="{037DF2B1-354A-EA41-B6AF-E01AA058B807}"/>
              </a:ext>
            </a:extLst>
          </p:cNvPr>
          <p:cNvSpPr>
            <a:spLocks noGrp="1" noChangeArrowheads="1"/>
          </p:cNvSpPr>
          <p:nvPr>
            <p:ph type="ctrTitle"/>
          </p:nvPr>
        </p:nvSpPr>
        <p:spPr/>
        <p:txBody>
          <a:bodyPr/>
          <a:lstStyle/>
          <a:p>
            <a:r>
              <a:rPr lang="en-US" altLang="en-US"/>
              <a:t>Games</a:t>
            </a:r>
          </a:p>
        </p:txBody>
      </p:sp>
      <p:sp>
        <p:nvSpPr>
          <p:cNvPr id="116741" name="Title 3">
            <a:extLst>
              <a:ext uri="{FF2B5EF4-FFF2-40B4-BE49-F238E27FC236}">
                <a16:creationId xmlns:a16="http://schemas.microsoft.com/office/drawing/2014/main" id="{99579389-3476-3F43-9FEB-EC2270B0142A}"/>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28BB5245-383C-00B8-11CD-5B03F58773C8}"/>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Graphic 10">
            <a:extLst>
              <a:ext uri="{FF2B5EF4-FFF2-40B4-BE49-F238E27FC236}">
                <a16:creationId xmlns:a16="http://schemas.microsoft.com/office/drawing/2014/main" id="{7ED7175B-91F5-BE4B-A1A5-60D769A1BC04}"/>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92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a:extLst>
              <a:ext uri="{FF2B5EF4-FFF2-40B4-BE49-F238E27FC236}">
                <a16:creationId xmlns:a16="http://schemas.microsoft.com/office/drawing/2014/main" id="{BFC53466-849A-8542-867A-99E93B17E218}"/>
              </a:ext>
            </a:extLst>
          </p:cNvPr>
          <p:cNvSpPr>
            <a:spLocks noGrp="1" noChangeArrowheads="1"/>
          </p:cNvSpPr>
          <p:nvPr>
            <p:ph type="title"/>
          </p:nvPr>
        </p:nvSpPr>
        <p:spPr>
          <a:xfrm>
            <a:off x="241300" y="365125"/>
            <a:ext cx="8637588" cy="644525"/>
          </a:xfrm>
        </p:spPr>
        <p:txBody>
          <a:bodyPr/>
          <a:lstStyle/>
          <a:p>
            <a:pPr eaLnBrk="1" hangingPunct="1"/>
            <a:r>
              <a:rPr lang="en-US" altLang="en-US"/>
              <a:t>Games</a:t>
            </a:r>
          </a:p>
        </p:txBody>
      </p:sp>
      <p:sp>
        <p:nvSpPr>
          <p:cNvPr id="117765" name="Text Placeholder 4">
            <a:extLst>
              <a:ext uri="{FF2B5EF4-FFF2-40B4-BE49-F238E27FC236}">
                <a16:creationId xmlns:a16="http://schemas.microsoft.com/office/drawing/2014/main" id="{AB9DADAD-B8DC-F141-A67E-B9E1D79A2005}"/>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1/1</a:t>
            </a:r>
          </a:p>
        </p:txBody>
      </p:sp>
      <p:sp>
        <p:nvSpPr>
          <p:cNvPr id="117766" name="TextBox 6">
            <a:extLst>
              <a:ext uri="{FF2B5EF4-FFF2-40B4-BE49-F238E27FC236}">
                <a16:creationId xmlns:a16="http://schemas.microsoft.com/office/drawing/2014/main" id="{2401B00E-C727-4144-8BC8-1C9691328F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GameLift</a:t>
            </a:r>
          </a:p>
        </p:txBody>
      </p:sp>
      <p:cxnSp>
        <p:nvCxnSpPr>
          <p:cNvPr id="8" name="Straight Connector 7">
            <a:extLst>
              <a:ext uri="{FF2B5EF4-FFF2-40B4-BE49-F238E27FC236}">
                <a16:creationId xmlns:a16="http://schemas.microsoft.com/office/drawing/2014/main" id="{DD771EED-1D41-7C40-B21C-94AAED8F60DB}"/>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FEDF3C-D0BD-1E42-AE06-09FBCDFC43CA}"/>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1B572A5-777E-9545-918D-3AC84AD847D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pic>
        <p:nvPicPr>
          <p:cNvPr id="117770" name="Graphic 11">
            <a:extLst>
              <a:ext uri="{FF2B5EF4-FFF2-40B4-BE49-F238E27FC236}">
                <a16:creationId xmlns:a16="http://schemas.microsoft.com/office/drawing/2014/main" id="{50A43D84-54B5-9B41-B7BC-1AF2523C14A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5245100" y="1185863"/>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71" name="TextBox 12">
            <a:extLst>
              <a:ext uri="{FF2B5EF4-FFF2-40B4-BE49-F238E27FC236}">
                <a16:creationId xmlns:a16="http://schemas.microsoft.com/office/drawing/2014/main" id="{7A4F7E94-C25A-044F-8750-78FEBD2165CE}"/>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GameKit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3" name="Graphic 12">
            <a:extLst>
              <a:ext uri="{FF2B5EF4-FFF2-40B4-BE49-F238E27FC236}">
                <a16:creationId xmlns:a16="http://schemas.microsoft.com/office/drawing/2014/main" id="{0A1EB609-3DE3-F243-83AE-5E5E93DDC15F}"/>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516812" y="1184275"/>
            <a:ext cx="762000" cy="762000"/>
          </a:xfrm>
          <a:prstGeom prst="rect">
            <a:avLst/>
          </a:prstGeom>
        </p:spPr>
      </p:pic>
      <p:sp>
        <p:nvSpPr>
          <p:cNvPr id="14" name="TextBox 11">
            <a:extLst>
              <a:ext uri="{FF2B5EF4-FFF2-40B4-BE49-F238E27FC236}">
                <a16:creationId xmlns:a16="http://schemas.microsoft.com/office/drawing/2014/main" id="{D68A6906-6700-024F-9385-80CD7134BF2E}"/>
              </a:ext>
            </a:extLst>
          </p:cNvPr>
          <p:cNvSpPr txBox="1">
            <a:spLocks noChangeArrowheads="1"/>
          </p:cNvSpPr>
          <p:nvPr/>
        </p:nvSpPr>
        <p:spPr bwMode="auto">
          <a:xfrm>
            <a:off x="6756500"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GameSparks</a:t>
            </a:r>
          </a:p>
        </p:txBody>
      </p:sp>
      <p:pic>
        <p:nvPicPr>
          <p:cNvPr id="15" name="Graphic 23">
            <a:extLst>
              <a:ext uri="{FF2B5EF4-FFF2-40B4-BE49-F238E27FC236}">
                <a16:creationId xmlns:a16="http://schemas.microsoft.com/office/drawing/2014/main" id="{5CC55D05-B131-F941-9222-F7EF5B784E0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520C492F-2EF8-DA4E-862A-2568D3DE12A7}"/>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Open 3D Engine</a:t>
            </a:r>
          </a:p>
        </p:txBody>
      </p:sp>
      <p:sp>
        <p:nvSpPr>
          <p:cNvPr id="3" name="Slide Number Placeholder 2">
            <a:extLst>
              <a:ext uri="{FF2B5EF4-FFF2-40B4-BE49-F238E27FC236}">
                <a16:creationId xmlns:a16="http://schemas.microsoft.com/office/drawing/2014/main" id="{4B508D08-E632-1FDE-1A68-5027D48DF094}"/>
              </a:ext>
            </a:extLst>
          </p:cNvPr>
          <p:cNvSpPr>
            <a:spLocks noGrp="1"/>
          </p:cNvSpPr>
          <p:nvPr>
            <p:ph type="sldNum" sz="quarter" idx="11"/>
          </p:nvPr>
        </p:nvSpPr>
        <p:spPr/>
        <p:txBody>
          <a:bodyPr/>
          <a:lstStyle/>
          <a:p>
            <a:fld id="{EB4B8DE2-A4E8-46E4-8BBF-D75455EFF32C}" type="slidenum">
              <a:rPr lang="en-US" smtClean="0"/>
              <a:pPr/>
              <a:t>88</a:t>
            </a:fld>
            <a:endParaRPr lang="en-US"/>
          </a:p>
        </p:txBody>
      </p:sp>
      <p:sp>
        <p:nvSpPr>
          <p:cNvPr id="4" name="Footer Placeholder 3">
            <a:extLst>
              <a:ext uri="{FF2B5EF4-FFF2-40B4-BE49-F238E27FC236}">
                <a16:creationId xmlns:a16="http://schemas.microsoft.com/office/drawing/2014/main" id="{2F56FCC8-153D-0907-3173-0B5F674BBFD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5" name="Graphic 9">
            <a:extLst>
              <a:ext uri="{FF2B5EF4-FFF2-40B4-BE49-F238E27FC236}">
                <a16:creationId xmlns:a16="http://schemas.microsoft.com/office/drawing/2014/main" id="{C0FE689E-2060-AD41-8DFE-FABAF442F96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B6013CC-2098-5430-19C5-5582F2230568}"/>
              </a:ext>
            </a:extLst>
          </p:cNvPr>
          <p:cNvSpPr>
            <a:spLocks noGrp="1"/>
          </p:cNvSpPr>
          <p:nvPr>
            <p:ph type="sldNum" sz="quarter" idx="10"/>
          </p:nvPr>
        </p:nvSpPr>
        <p:spPr/>
        <p:txBody>
          <a:bodyPr/>
          <a:lstStyle/>
          <a:p>
            <a:fld id="{EB4B8DE2-A4E8-46E4-8BBF-D75455EFF32C}" type="slidenum">
              <a:rPr lang="en-US" smtClean="0"/>
              <a:pPr/>
              <a:t>89</a:t>
            </a:fld>
            <a:endParaRPr lang="en-US"/>
          </a:p>
        </p:txBody>
      </p:sp>
      <p:sp>
        <p:nvSpPr>
          <p:cNvPr id="118786" name="Title 1">
            <a:extLst>
              <a:ext uri="{FF2B5EF4-FFF2-40B4-BE49-F238E27FC236}">
                <a16:creationId xmlns:a16="http://schemas.microsoft.com/office/drawing/2014/main" id="{47023CA4-E6F1-F842-91A0-521DA8D1D53B}"/>
              </a:ext>
            </a:extLst>
          </p:cNvPr>
          <p:cNvSpPr>
            <a:spLocks noGrp="1" noChangeArrowheads="1"/>
          </p:cNvSpPr>
          <p:nvPr>
            <p:ph type="ctrTitle"/>
          </p:nvPr>
        </p:nvSpPr>
        <p:spPr/>
        <p:txBody>
          <a:bodyPr/>
          <a:lstStyle/>
          <a:p>
            <a:r>
              <a:rPr lang="en-US" altLang="en-US"/>
              <a:t>Internet of</a:t>
            </a:r>
            <a:br>
              <a:rPr lang="en-US" altLang="en-US"/>
            </a:br>
            <a:r>
              <a:rPr lang="en-US" altLang="en-US"/>
              <a:t>Things</a:t>
            </a:r>
          </a:p>
        </p:txBody>
      </p:sp>
      <p:sp>
        <p:nvSpPr>
          <p:cNvPr id="118789" name="Title 3">
            <a:extLst>
              <a:ext uri="{FF2B5EF4-FFF2-40B4-BE49-F238E27FC236}">
                <a16:creationId xmlns:a16="http://schemas.microsoft.com/office/drawing/2014/main" id="{38CE7250-B7C8-B14F-BF41-01AC5A8D0588}"/>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D6A5968F-37C5-8D28-4D1F-3E6CD5079F5E}"/>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E932124E-FE22-A3B7-C58F-C587514A70D8}"/>
              </a:ext>
            </a:extLst>
          </p:cNvPr>
          <p:cNvSpPr>
            <a:spLocks noGrp="1"/>
          </p:cNvSpPr>
          <p:nvPr>
            <p:ph type="sldNum" sz="quarter" idx="4"/>
          </p:nvPr>
        </p:nvSpPr>
        <p:spPr/>
        <p:txBody>
          <a:bodyPr/>
          <a:lstStyle/>
          <a:p>
            <a:fld id="{EB4B8DE2-A4E8-46E4-8BBF-D75455EFF32C}" type="slidenum">
              <a:rPr lang="en-US" smtClean="0"/>
              <a:pPr/>
              <a:t>9</a:t>
            </a:fld>
            <a:endParaRPr lang="en-US"/>
          </a:p>
        </p:txBody>
      </p:sp>
      <p:sp>
        <p:nvSpPr>
          <p:cNvPr id="45057" name="Title 5">
            <a:extLst>
              <a:ext uri="{FF2B5EF4-FFF2-40B4-BE49-F238E27FC236}">
                <a16:creationId xmlns:a16="http://schemas.microsoft.com/office/drawing/2014/main" id="{CB1552C9-174A-E746-B193-597E1C226F76}"/>
              </a:ext>
            </a:extLst>
          </p:cNvPr>
          <p:cNvSpPr>
            <a:spLocks noGrp="1" noChangeArrowheads="1"/>
          </p:cNvSpPr>
          <p:nvPr>
            <p:ph type="ctrTitle"/>
          </p:nvPr>
        </p:nvSpPr>
        <p:spPr/>
        <p:txBody>
          <a:bodyPr/>
          <a:lstStyle/>
          <a:p>
            <a:r>
              <a:rPr lang="en-US" altLang="en-US" dirty="0"/>
              <a:t>System</a:t>
            </a:r>
          </a:p>
        </p:txBody>
      </p:sp>
      <p:sp>
        <p:nvSpPr>
          <p:cNvPr id="7" name="Subtitle 6">
            <a:extLst>
              <a:ext uri="{FF2B5EF4-FFF2-40B4-BE49-F238E27FC236}">
                <a16:creationId xmlns:a16="http://schemas.microsoft.com/office/drawing/2014/main" id="{6C070E6E-368C-344B-A68F-07C2CD0FAC38}"/>
              </a:ext>
            </a:extLst>
          </p:cNvPr>
          <p:cNvSpPr>
            <a:spLocks noGrp="1"/>
          </p:cNvSpPr>
          <p:nvPr>
            <p:ph type="subTitle" idx="1"/>
          </p:nvPr>
        </p:nvSpPr>
        <p:spPr/>
        <p:txBody>
          <a:bodyPr/>
          <a:lstStyle/>
          <a:p>
            <a:r>
              <a:rPr lang="en-US" dirty="0"/>
              <a:t>A complete overview of the design system</a:t>
            </a:r>
          </a:p>
          <a:p>
            <a:endParaRPr lang="en-US" dirty="0"/>
          </a:p>
        </p:txBody>
      </p:sp>
      <p:sp>
        <p:nvSpPr>
          <p:cNvPr id="20" name="Footer Placeholder 19">
            <a:extLst>
              <a:ext uri="{FF2B5EF4-FFF2-40B4-BE49-F238E27FC236}">
                <a16:creationId xmlns:a16="http://schemas.microsoft.com/office/drawing/2014/main" id="{E7094121-316F-EED7-446E-5517B7403C35}"/>
              </a:ext>
            </a:extLst>
          </p:cNvPr>
          <p:cNvSpPr>
            <a:spLocks noGrp="1"/>
          </p:cNvSpPr>
          <p:nvPr>
            <p:ph type="ftr" sz="quarter" idx="10"/>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Graphic 23">
            <a:extLst>
              <a:ext uri="{FF2B5EF4-FFF2-40B4-BE49-F238E27FC236}">
                <a16:creationId xmlns:a16="http://schemas.microsoft.com/office/drawing/2014/main" id="{24284D40-1350-114D-BBE9-2D98A07B93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551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0" name="Graphic 21">
            <a:extLst>
              <a:ext uri="{FF2B5EF4-FFF2-40B4-BE49-F238E27FC236}">
                <a16:creationId xmlns:a16="http://schemas.microsoft.com/office/drawing/2014/main" id="{D56D5A51-F9F7-6E48-AAB4-7FD2C95D252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1" name="Graphic 19">
            <a:extLst>
              <a:ext uri="{FF2B5EF4-FFF2-40B4-BE49-F238E27FC236}">
                <a16:creationId xmlns:a16="http://schemas.microsoft.com/office/drawing/2014/main" id="{01FCFD47-4C70-4A4C-AA6A-FBB9936682B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Graphic 17">
            <a:extLst>
              <a:ext uri="{FF2B5EF4-FFF2-40B4-BE49-F238E27FC236}">
                <a16:creationId xmlns:a16="http://schemas.microsoft.com/office/drawing/2014/main" id="{EB3D1B55-770E-1D4A-AD38-F839BF336566}"/>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3" name="Title 1">
            <a:extLst>
              <a:ext uri="{FF2B5EF4-FFF2-40B4-BE49-F238E27FC236}">
                <a16:creationId xmlns:a16="http://schemas.microsoft.com/office/drawing/2014/main" id="{6185BC52-0D4C-6F44-8AC0-A90EE292CB8B}"/>
              </a:ext>
            </a:extLst>
          </p:cNvPr>
          <p:cNvSpPr>
            <a:spLocks noGrp="1" noChangeArrowheads="1"/>
          </p:cNvSpPr>
          <p:nvPr>
            <p:ph type="title"/>
          </p:nvPr>
        </p:nvSpPr>
        <p:spPr/>
        <p:txBody>
          <a:bodyPr/>
          <a:lstStyle/>
          <a:p>
            <a:pPr eaLnBrk="1" hangingPunct="1"/>
            <a:r>
              <a:rPr lang="en-US" altLang="en-US"/>
              <a:t>Internet of Things</a:t>
            </a:r>
          </a:p>
        </p:txBody>
      </p:sp>
      <p:sp>
        <p:nvSpPr>
          <p:cNvPr id="119816" name="Text Placeholder 4">
            <a:extLst>
              <a:ext uri="{FF2B5EF4-FFF2-40B4-BE49-F238E27FC236}">
                <a16:creationId xmlns:a16="http://schemas.microsoft.com/office/drawing/2014/main" id="{2677461C-62D4-5246-B64E-6E036E06B29B}"/>
              </a:ext>
            </a:extLst>
          </p:cNvPr>
          <p:cNvSpPr>
            <a:spLocks noGrp="1" noChangeArrowheads="1"/>
          </p:cNvSpPr>
          <p:nvPr>
            <p:ph type="body" sz="quarter" idx="10"/>
          </p:nvPr>
        </p:nvSpPr>
        <p:spPr/>
        <p:txBody>
          <a:bodyPr/>
          <a:lstStyle/>
          <a:p>
            <a:pPr eaLnBrk="1" hangingPunct="1"/>
            <a:r>
              <a:rPr lang="en-US" altLang="en-US"/>
              <a:t>1/7</a:t>
            </a:r>
          </a:p>
        </p:txBody>
      </p:sp>
      <p:sp>
        <p:nvSpPr>
          <p:cNvPr id="119817" name="TextBox 9">
            <a:extLst>
              <a:ext uri="{FF2B5EF4-FFF2-40B4-BE49-F238E27FC236}">
                <a16:creationId xmlns:a16="http://schemas.microsoft.com/office/drawing/2014/main" id="{78E4D55B-007D-E941-BAD1-06E261EE694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FreeRTOS</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19" name="TextBox 11">
            <a:extLst>
              <a:ext uri="{FF2B5EF4-FFF2-40B4-BE49-F238E27FC236}">
                <a16:creationId xmlns:a16="http://schemas.microsoft.com/office/drawing/2014/main" id="{2FF1EDE3-C422-9248-BE99-5D2C8E2870D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1-Click</a:t>
            </a:r>
          </a:p>
        </p:txBody>
      </p:sp>
      <p:sp>
        <p:nvSpPr>
          <p:cNvPr id="119820" name="TextBox 12">
            <a:extLst>
              <a:ext uri="{FF2B5EF4-FFF2-40B4-BE49-F238E27FC236}">
                <a16:creationId xmlns:a16="http://schemas.microsoft.com/office/drawing/2014/main" id="{F9FD0DF6-96C4-5E48-9A3F-7FA8AE634248}"/>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Analytics</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19823" name="TextBox 15">
            <a:extLst>
              <a:ext uri="{FF2B5EF4-FFF2-40B4-BE49-F238E27FC236}">
                <a16:creationId xmlns:a16="http://schemas.microsoft.com/office/drawing/2014/main" id="{2D0012AB-F122-4441-AA54-5CA7BF33EE9E}"/>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Button</a:t>
            </a:r>
          </a:p>
        </p:txBody>
      </p:sp>
      <p:sp>
        <p:nvSpPr>
          <p:cNvPr id="119824" name="TextBox 16">
            <a:extLst>
              <a:ext uri="{FF2B5EF4-FFF2-40B4-BE49-F238E27FC236}">
                <a16:creationId xmlns:a16="http://schemas.microsoft.com/office/drawing/2014/main" id="{20A50FB0-E463-B94F-B372-AA3E78D2DB3C}"/>
              </a:ext>
            </a:extLst>
          </p:cNvPr>
          <p:cNvSpPr txBox="1">
            <a:spLocks noChangeArrowheads="1"/>
          </p:cNvSpPr>
          <p:nvPr/>
        </p:nvSpPr>
        <p:spPr bwMode="auto">
          <a:xfrm>
            <a:off x="6746875" y="3248025"/>
            <a:ext cx="1185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Channel</a:t>
            </a:r>
          </a:p>
        </p:txBody>
      </p:sp>
      <p:sp>
        <p:nvSpPr>
          <p:cNvPr id="119825" name="TextBox 18">
            <a:extLst>
              <a:ext uri="{FF2B5EF4-FFF2-40B4-BE49-F238E27FC236}">
                <a16:creationId xmlns:a16="http://schemas.microsoft.com/office/drawing/2014/main" id="{BDC1AB31-D1A1-E64D-96D4-C081A50FE212}"/>
              </a:ext>
            </a:extLst>
          </p:cNvPr>
          <p:cNvSpPr txBox="1">
            <a:spLocks noChangeArrowheads="1"/>
          </p:cNvSpPr>
          <p:nvPr/>
        </p:nvSpPr>
        <p:spPr bwMode="auto">
          <a:xfrm>
            <a:off x="7867650" y="3248025"/>
            <a:ext cx="12271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Dataset</a:t>
            </a:r>
          </a:p>
        </p:txBody>
      </p:sp>
      <p:sp>
        <p:nvSpPr>
          <p:cNvPr id="119826" name="TextBox 20">
            <a:extLst>
              <a:ext uri="{FF2B5EF4-FFF2-40B4-BE49-F238E27FC236}">
                <a16:creationId xmlns:a16="http://schemas.microsoft.com/office/drawing/2014/main" id="{70C7C4C5-12EE-BB40-B556-80A4C2015710}"/>
              </a:ext>
            </a:extLst>
          </p:cNvPr>
          <p:cNvSpPr txBox="1">
            <a:spLocks noChangeArrowheads="1"/>
          </p:cNvSpPr>
          <p:nvPr/>
        </p:nvSpPr>
        <p:spPr bwMode="auto">
          <a:xfrm>
            <a:off x="6723063" y="4373563"/>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Pipeline</a:t>
            </a:r>
          </a:p>
        </p:txBody>
      </p:sp>
      <p:sp>
        <p:nvSpPr>
          <p:cNvPr id="119827" name="TextBox 22">
            <a:extLst>
              <a:ext uri="{FF2B5EF4-FFF2-40B4-BE49-F238E27FC236}">
                <a16:creationId xmlns:a16="http://schemas.microsoft.com/office/drawing/2014/main" id="{9627558F-D4CE-7C4C-8AB6-AEB52ABD49A5}"/>
              </a:ext>
            </a:extLst>
          </p:cNvPr>
          <p:cNvSpPr txBox="1">
            <a:spLocks noChangeArrowheads="1"/>
          </p:cNvSpPr>
          <p:nvPr/>
        </p:nvSpPr>
        <p:spPr bwMode="auto">
          <a:xfrm>
            <a:off x="7867650" y="4373563"/>
            <a:ext cx="12207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Notebook</a:t>
            </a:r>
          </a:p>
        </p:txBody>
      </p:sp>
      <p:sp>
        <p:nvSpPr>
          <p:cNvPr id="119828" name="TextBox 29">
            <a:extLst>
              <a:ext uri="{FF2B5EF4-FFF2-40B4-BE49-F238E27FC236}">
                <a16:creationId xmlns:a16="http://schemas.microsoft.com/office/drawing/2014/main" id="{B38866E0-B851-764A-99E8-7B4A842F891D}"/>
              </a:ext>
            </a:extLst>
          </p:cNvPr>
          <p:cNvSpPr txBox="1">
            <a:spLocks noChangeArrowheads="1"/>
          </p:cNvSpPr>
          <p:nvPr/>
        </p:nvSpPr>
        <p:spPr bwMode="auto">
          <a:xfrm>
            <a:off x="6723063" y="5449888"/>
            <a:ext cx="1209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Data store</a:t>
            </a:r>
          </a:p>
        </p:txBody>
      </p:sp>
      <p:sp>
        <p:nvSpPr>
          <p:cNvPr id="2" name="TextBox 16">
            <a:extLst>
              <a:ext uri="{FF2B5EF4-FFF2-40B4-BE49-F238E27FC236}">
                <a16:creationId xmlns:a16="http://schemas.microsoft.com/office/drawing/2014/main" id="{9DA8FB4F-342D-5BF8-DEDA-7407E5A8903F}"/>
              </a:ext>
            </a:extLst>
          </p:cNvPr>
          <p:cNvSpPr txBox="1">
            <a:spLocks noChangeArrowheads="1"/>
          </p:cNvSpPr>
          <p:nvPr/>
        </p:nvSpPr>
        <p:spPr bwMode="auto">
          <a:xfrm>
            <a:off x="2790389" y="3251200"/>
            <a:ext cx="11533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3" name="Graphic 2">
            <a:extLst>
              <a:ext uri="{FF2B5EF4-FFF2-40B4-BE49-F238E27FC236}">
                <a16:creationId xmlns:a16="http://schemas.microsoft.com/office/drawing/2014/main" id="{40D0C29C-CAB9-AA86-A45E-BF80E184CE96}"/>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99" y="2794000"/>
            <a:ext cx="457200" cy="457200"/>
          </a:xfrm>
          <a:prstGeom prst="rect">
            <a:avLst/>
          </a:prstGeom>
        </p:spPr>
      </p:pic>
      <p:pic>
        <p:nvPicPr>
          <p:cNvPr id="17" name="Graphic 16">
            <a:extLst>
              <a:ext uri="{FF2B5EF4-FFF2-40B4-BE49-F238E27FC236}">
                <a16:creationId xmlns:a16="http://schemas.microsoft.com/office/drawing/2014/main" id="{EFCAF18E-D1F5-34D7-CBE3-BCEA6AB918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03375" y="3954765"/>
            <a:ext cx="457200" cy="457200"/>
          </a:xfrm>
          <a:prstGeom prst="rect">
            <a:avLst/>
          </a:prstGeom>
        </p:spPr>
      </p:pic>
      <p:pic>
        <p:nvPicPr>
          <p:cNvPr id="18" name="Graphic 17">
            <a:extLst>
              <a:ext uri="{FF2B5EF4-FFF2-40B4-BE49-F238E27FC236}">
                <a16:creationId xmlns:a16="http://schemas.microsoft.com/office/drawing/2014/main" id="{B7BDBA26-B673-5B63-9740-5FCEF056FD8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47363" y="3906837"/>
            <a:ext cx="457200" cy="457200"/>
          </a:xfrm>
          <a:prstGeom prst="rect">
            <a:avLst/>
          </a:prstGeom>
        </p:spPr>
      </p:pic>
      <p:pic>
        <p:nvPicPr>
          <p:cNvPr id="19" name="Graphic 18">
            <a:extLst>
              <a:ext uri="{FF2B5EF4-FFF2-40B4-BE49-F238E27FC236}">
                <a16:creationId xmlns:a16="http://schemas.microsoft.com/office/drawing/2014/main" id="{C3B47974-8FF4-DF7F-FE44-790D3C30365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253518" y="2800350"/>
            <a:ext cx="457200" cy="457200"/>
          </a:xfrm>
          <a:prstGeom prst="rect">
            <a:avLst/>
          </a:prstGeom>
        </p:spPr>
      </p:pic>
      <p:pic>
        <p:nvPicPr>
          <p:cNvPr id="20" name="Graphic 19">
            <a:extLst>
              <a:ext uri="{FF2B5EF4-FFF2-40B4-BE49-F238E27FC236}">
                <a16:creationId xmlns:a16="http://schemas.microsoft.com/office/drawing/2014/main" id="{2AEBDA97-137D-608E-6CF7-2A9ECE21BED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3375" y="4998244"/>
            <a:ext cx="457200" cy="457200"/>
          </a:xfrm>
          <a:prstGeom prst="rect">
            <a:avLst/>
          </a:prstGeom>
        </p:spPr>
      </p:pic>
      <p:pic>
        <p:nvPicPr>
          <p:cNvPr id="21" name="Graphic 20">
            <a:extLst>
              <a:ext uri="{FF2B5EF4-FFF2-40B4-BE49-F238E27FC236}">
                <a16:creationId xmlns:a16="http://schemas.microsoft.com/office/drawing/2014/main" id="{94802665-8D72-C16D-4793-915F7CF8619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089775" y="2806700"/>
            <a:ext cx="457200" cy="457200"/>
          </a:xfrm>
          <a:prstGeom prst="rect">
            <a:avLst/>
          </a:prstGeom>
        </p:spPr>
      </p:pic>
      <p:sp>
        <p:nvSpPr>
          <p:cNvPr id="5" name="Slide Number Placeholder 4">
            <a:extLst>
              <a:ext uri="{FF2B5EF4-FFF2-40B4-BE49-F238E27FC236}">
                <a16:creationId xmlns:a16="http://schemas.microsoft.com/office/drawing/2014/main" id="{261AD3AD-EE2F-90E0-0B5E-BC110E58EF90}"/>
              </a:ext>
            </a:extLst>
          </p:cNvPr>
          <p:cNvSpPr>
            <a:spLocks noGrp="1"/>
          </p:cNvSpPr>
          <p:nvPr>
            <p:ph type="sldNum" sz="quarter" idx="11"/>
          </p:nvPr>
        </p:nvSpPr>
        <p:spPr/>
        <p:txBody>
          <a:bodyPr/>
          <a:lstStyle/>
          <a:p>
            <a:fld id="{EB4B8DE2-A4E8-46E4-8BBF-D75455EFF32C}" type="slidenum">
              <a:rPr lang="en-US" smtClean="0"/>
              <a:pPr/>
              <a:t>90</a:t>
            </a:fld>
            <a:endParaRPr lang="en-US"/>
          </a:p>
        </p:txBody>
      </p:sp>
      <p:sp>
        <p:nvSpPr>
          <p:cNvPr id="6" name="Footer Placeholder 5">
            <a:extLst>
              <a:ext uri="{FF2B5EF4-FFF2-40B4-BE49-F238E27FC236}">
                <a16:creationId xmlns:a16="http://schemas.microsoft.com/office/drawing/2014/main" id="{839EFCE9-B1DC-D03C-2FD6-B4C1A845DF4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2/7</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Core</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Defender</a:t>
            </a: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a:t>
            </a:r>
            <a:br>
              <a:rPr lang="en-US" altLang="en-US" sz="1200" dirty="0">
                <a:latin typeface="Arial" panose="020B0604020202020204" pitchFamily="34" charset="0"/>
                <a:ea typeface="Amazon Ember" panose="020B0603020204020204" pitchFamily="34" charset="0"/>
                <a:cs typeface="Arial" panose="020B0604020202020204" pitchFamily="34" charset="0"/>
              </a:rPr>
            </a:br>
            <a:r>
              <a:rPr lang="en-US" altLang="en-US" sz="1200" dirty="0">
                <a:latin typeface="Arial" panose="020B0604020202020204" pitchFamily="34" charset="0"/>
                <a:ea typeface="Amazon Ember" panose="020B0603020204020204" pitchFamily="34" charset="0"/>
                <a:cs typeface="Arial" panose="020B0604020202020204" pitchFamily="34" charset="0"/>
              </a:rPr>
              <a:t>Management</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Events</a:t>
            </a:r>
          </a:p>
        </p:txBody>
      </p:sp>
      <p:sp>
        <p:nvSpPr>
          <p:cNvPr id="120848" name="TextBox 16">
            <a:extLst>
              <a:ext uri="{FF2B5EF4-FFF2-40B4-BE49-F238E27FC236}">
                <a16:creationId xmlns:a16="http://schemas.microsoft.com/office/drawing/2014/main" id="{CB83434C-6DD1-3746-A9E9-4305046A1728}"/>
              </a:ext>
            </a:extLst>
          </p:cNvPr>
          <p:cNvSpPr txBox="1">
            <a:spLocks noChangeArrowheads="1"/>
          </p:cNvSpPr>
          <p:nvPr/>
        </p:nvSpPr>
        <p:spPr bwMode="auto">
          <a:xfrm>
            <a:off x="4956969"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device jobs</a:t>
            </a:r>
          </a:p>
        </p:txBody>
      </p:sp>
      <p:sp>
        <p:nvSpPr>
          <p:cNvPr id="19" name="TextBox 16">
            <a:extLst>
              <a:ext uri="{FF2B5EF4-FFF2-40B4-BE49-F238E27FC236}">
                <a16:creationId xmlns:a16="http://schemas.microsoft.com/office/drawing/2014/main" id="{E31BA107-50BB-1478-A2AB-7FF55EDF3FEF}"/>
              </a:ext>
            </a:extLst>
          </p:cNvPr>
          <p:cNvSpPr txBox="1">
            <a:spLocks noChangeArrowheads="1"/>
          </p:cNvSpPr>
          <p:nvPr/>
        </p:nvSpPr>
        <p:spPr bwMode="auto">
          <a:xfrm>
            <a:off x="7239001" y="3308350"/>
            <a:ext cx="1354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Fleet Hub</a:t>
            </a:r>
          </a:p>
        </p:txBody>
      </p:sp>
      <p:sp>
        <p:nvSpPr>
          <p:cNvPr id="2" name="TextBox 16">
            <a:extLst>
              <a:ext uri="{FF2B5EF4-FFF2-40B4-BE49-F238E27FC236}">
                <a16:creationId xmlns:a16="http://schemas.microsoft.com/office/drawing/2014/main" id="{0DDEFE1B-8165-A7F5-AEBD-0E72BD44107B}"/>
              </a:ext>
            </a:extLst>
          </p:cNvPr>
          <p:cNvSpPr txBox="1">
            <a:spLocks noChangeArrowheads="1"/>
          </p:cNvSpPr>
          <p:nvPr/>
        </p:nvSpPr>
        <p:spPr bwMode="auto">
          <a:xfrm>
            <a:off x="2694022" y="3308350"/>
            <a:ext cx="13204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Device Advisor</a:t>
            </a:r>
          </a:p>
        </p:txBody>
      </p:sp>
      <p:sp>
        <p:nvSpPr>
          <p:cNvPr id="4" name="TextBox 3">
            <a:extLst>
              <a:ext uri="{FF2B5EF4-FFF2-40B4-BE49-F238E27FC236}">
                <a16:creationId xmlns:a16="http://schemas.microsoft.com/office/drawing/2014/main" id="{8868B212-D412-9F6C-4511-2EA29DD4F686}"/>
              </a:ext>
            </a:extLst>
          </p:cNvPr>
          <p:cNvSpPr txBox="1">
            <a:spLocks noChangeArrowheads="1"/>
          </p:cNvSpPr>
          <p:nvPr/>
        </p:nvSpPr>
        <p:spPr bwMode="auto">
          <a:xfrm>
            <a:off x="2694017" y="4279787"/>
            <a:ext cx="132042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Device Location</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17" name="Graphic 16">
            <a:extLst>
              <a:ext uri="{FF2B5EF4-FFF2-40B4-BE49-F238E27FC236}">
                <a16:creationId xmlns:a16="http://schemas.microsoft.com/office/drawing/2014/main" id="{64F6B930-CC55-6838-C30B-8B4B1DBD337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87469" y="2794000"/>
            <a:ext cx="457200" cy="457200"/>
          </a:xfrm>
          <a:prstGeom prst="rect">
            <a:avLst/>
          </a:prstGeom>
        </p:spPr>
      </p:pic>
      <p:pic>
        <p:nvPicPr>
          <p:cNvPr id="18" name="Graphic 17">
            <a:extLst>
              <a:ext uri="{FF2B5EF4-FFF2-40B4-BE49-F238E27FC236}">
                <a16:creationId xmlns:a16="http://schemas.microsoft.com/office/drawing/2014/main" id="{B76381A9-E12B-C73B-5E3D-0373D9037D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403057" y="2803525"/>
            <a:ext cx="457200" cy="457200"/>
          </a:xfrm>
          <a:prstGeom prst="rect">
            <a:avLst/>
          </a:prstGeom>
        </p:spPr>
      </p:pic>
      <p:pic>
        <p:nvPicPr>
          <p:cNvPr id="21" name="Graphic 20">
            <a:extLst>
              <a:ext uri="{FF2B5EF4-FFF2-40B4-BE49-F238E27FC236}">
                <a16:creationId xmlns:a16="http://schemas.microsoft.com/office/drawing/2014/main" id="{7C494F4E-49AB-EACE-3F1A-B16BAE3390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125629" y="3773218"/>
            <a:ext cx="457200" cy="457200"/>
          </a:xfrm>
          <a:prstGeom prst="rect">
            <a:avLst/>
          </a:prstGeom>
        </p:spPr>
      </p:pic>
      <p:pic>
        <p:nvPicPr>
          <p:cNvPr id="22" name="Graphic 21">
            <a:extLst>
              <a:ext uri="{FF2B5EF4-FFF2-40B4-BE49-F238E27FC236}">
                <a16:creationId xmlns:a16="http://schemas.microsoft.com/office/drawing/2014/main" id="{C2BFA675-18FD-0297-EA5C-445C6ECCB7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125629" y="2794000"/>
            <a:ext cx="457200" cy="457200"/>
          </a:xfrm>
          <a:prstGeom prst="rect">
            <a:avLst/>
          </a:prstGeom>
        </p:spPr>
      </p:pic>
      <p:sp>
        <p:nvSpPr>
          <p:cNvPr id="5" name="Slide Number Placeholder 4">
            <a:extLst>
              <a:ext uri="{FF2B5EF4-FFF2-40B4-BE49-F238E27FC236}">
                <a16:creationId xmlns:a16="http://schemas.microsoft.com/office/drawing/2014/main" id="{B9974467-F6A9-6AC2-9C91-F9B180827401}"/>
              </a:ext>
            </a:extLst>
          </p:cNvPr>
          <p:cNvSpPr>
            <a:spLocks noGrp="1"/>
          </p:cNvSpPr>
          <p:nvPr>
            <p:ph type="sldNum" sz="quarter" idx="11"/>
          </p:nvPr>
        </p:nvSpPr>
        <p:spPr/>
        <p:txBody>
          <a:bodyPr/>
          <a:lstStyle/>
          <a:p>
            <a:fld id="{EB4B8DE2-A4E8-46E4-8BBF-D75455EFF32C}" type="slidenum">
              <a:rPr lang="en-US" smtClean="0"/>
              <a:pPr/>
              <a:t>91</a:t>
            </a:fld>
            <a:endParaRPr lang="en-US"/>
          </a:p>
        </p:txBody>
      </p:sp>
      <p:sp>
        <p:nvSpPr>
          <p:cNvPr id="6" name="Footer Placeholder 5">
            <a:extLst>
              <a:ext uri="{FF2B5EF4-FFF2-40B4-BE49-F238E27FC236}">
                <a16:creationId xmlns:a16="http://schemas.microsoft.com/office/drawing/2014/main" id="{CD557828-6D7E-55E7-F5B0-FE925143B38F}"/>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7" name="Graphic 20">
            <a:extLst>
              <a:ext uri="{FF2B5EF4-FFF2-40B4-BE49-F238E27FC236}">
                <a16:creationId xmlns:a16="http://schemas.microsoft.com/office/drawing/2014/main" id="{ABE77FA7-042E-FB4F-8A29-DC8B3E7AD18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6661"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8" name="Graphic 17">
            <a:extLst>
              <a:ext uri="{FF2B5EF4-FFF2-40B4-BE49-F238E27FC236}">
                <a16:creationId xmlns:a16="http://schemas.microsoft.com/office/drawing/2014/main" id="{BEA29866-F561-0B41-AFBC-A4546311446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7996"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59" name="Graphic 7">
            <a:extLst>
              <a:ext uri="{FF2B5EF4-FFF2-40B4-BE49-F238E27FC236}">
                <a16:creationId xmlns:a16="http://schemas.microsoft.com/office/drawing/2014/main" id="{C5C14F14-655B-D54D-9BA0-B22A0F60483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60" name="Title 1">
            <a:extLst>
              <a:ext uri="{FF2B5EF4-FFF2-40B4-BE49-F238E27FC236}">
                <a16:creationId xmlns:a16="http://schemas.microsoft.com/office/drawing/2014/main" id="{C5E2DFA1-B9E0-964F-993B-4A346FF2D40A}"/>
              </a:ext>
            </a:extLst>
          </p:cNvPr>
          <p:cNvSpPr>
            <a:spLocks noGrp="1" noChangeArrowheads="1"/>
          </p:cNvSpPr>
          <p:nvPr>
            <p:ph type="title"/>
          </p:nvPr>
        </p:nvSpPr>
        <p:spPr/>
        <p:txBody>
          <a:bodyPr/>
          <a:lstStyle/>
          <a:p>
            <a:pPr eaLnBrk="1" hangingPunct="1"/>
            <a:r>
              <a:rPr lang="en-US" altLang="en-US"/>
              <a:t>Internet of Things</a:t>
            </a:r>
          </a:p>
        </p:txBody>
      </p:sp>
      <p:sp>
        <p:nvSpPr>
          <p:cNvPr id="121863" name="Text Placeholder 4">
            <a:extLst>
              <a:ext uri="{FF2B5EF4-FFF2-40B4-BE49-F238E27FC236}">
                <a16:creationId xmlns:a16="http://schemas.microsoft.com/office/drawing/2014/main" id="{A59F2363-A687-FC42-96E6-CBC86BD0310B}"/>
              </a:ext>
            </a:extLst>
          </p:cNvPr>
          <p:cNvSpPr>
            <a:spLocks noGrp="1" noChangeArrowheads="1"/>
          </p:cNvSpPr>
          <p:nvPr>
            <p:ph type="body" sz="quarter" idx="10"/>
          </p:nvPr>
        </p:nvSpPr>
        <p:spPr/>
        <p:txBody>
          <a:bodyPr/>
          <a:lstStyle/>
          <a:p>
            <a:pPr eaLnBrk="1" hangingPunct="1"/>
            <a:r>
              <a:rPr lang="en-US" altLang="en-US"/>
              <a:t>3/7</a:t>
            </a:r>
          </a:p>
        </p:txBody>
      </p:sp>
      <p:sp>
        <p:nvSpPr>
          <p:cNvPr id="121864" name="TextBox 9">
            <a:extLst>
              <a:ext uri="{FF2B5EF4-FFF2-40B4-BE49-F238E27FC236}">
                <a16:creationId xmlns:a16="http://schemas.microsoft.com/office/drawing/2014/main" id="{7809D0B9-34C3-5248-9833-996CE7B9D08A}"/>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Greengrass</a:t>
            </a:r>
          </a:p>
        </p:txBody>
      </p:sp>
      <p:sp>
        <p:nvSpPr>
          <p:cNvPr id="121866" name="TextBox 11">
            <a:extLst>
              <a:ext uri="{FF2B5EF4-FFF2-40B4-BE49-F238E27FC236}">
                <a16:creationId xmlns:a16="http://schemas.microsoft.com/office/drawing/2014/main" id="{168C9888-D333-6A40-8F42-6308CE127EF5}"/>
              </a:ext>
            </a:extLst>
          </p:cNvPr>
          <p:cNvSpPr txBox="1">
            <a:spLocks noChangeArrowheads="1"/>
          </p:cNvSpPr>
          <p:nvPr/>
        </p:nvSpPr>
        <p:spPr bwMode="auto">
          <a:xfrm>
            <a:off x="6758151"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SiteWise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21867" name="TextBox 12">
            <a:extLst>
              <a:ext uri="{FF2B5EF4-FFF2-40B4-BE49-F238E27FC236}">
                <a16:creationId xmlns:a16="http://schemas.microsoft.com/office/drawing/2014/main" id="{3BF9DD51-9FCC-5649-912A-0E82DF7032F1}"/>
              </a:ext>
            </a:extLst>
          </p:cNvPr>
          <p:cNvSpPr txBox="1">
            <a:spLocks noChangeArrowheads="1"/>
          </p:cNvSpPr>
          <p:nvPr/>
        </p:nvSpPr>
        <p:spPr bwMode="auto">
          <a:xfrm>
            <a:off x="9067361"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Things Graph</a:t>
            </a: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1870" name="TextBox 15">
            <a:extLst>
              <a:ext uri="{FF2B5EF4-FFF2-40B4-BE49-F238E27FC236}">
                <a16:creationId xmlns:a16="http://schemas.microsoft.com/office/drawing/2014/main" id="{827B600A-D9BC-B047-A401-E6661068C630}"/>
              </a:ext>
            </a:extLst>
          </p:cNvPr>
          <p:cNvSpPr txBox="1">
            <a:spLocks noChangeArrowheads="1"/>
          </p:cNvSpPr>
          <p:nvPr/>
        </p:nvSpPr>
        <p:spPr bwMode="auto">
          <a:xfrm>
            <a:off x="2419480" y="3225886"/>
            <a:ext cx="103540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Connector</a:t>
            </a:r>
          </a:p>
        </p:txBody>
      </p:sp>
      <p:sp>
        <p:nvSpPr>
          <p:cNvPr id="29" name="TextBox 28">
            <a:extLst>
              <a:ext uri="{FF2B5EF4-FFF2-40B4-BE49-F238E27FC236}">
                <a16:creationId xmlns:a16="http://schemas.microsoft.com/office/drawing/2014/main" id="{9207954A-1A39-5546-BE38-AB0A3C43EEF4}"/>
              </a:ext>
            </a:extLst>
          </p:cNvPr>
          <p:cNvSpPr txBox="1">
            <a:spLocks noChangeArrowheads="1"/>
          </p:cNvSpPr>
          <p:nvPr/>
        </p:nvSpPr>
        <p:spPr bwMode="auto">
          <a:xfrm>
            <a:off x="44913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Artifact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30" name="TextBox 25">
            <a:extLst>
              <a:ext uri="{FF2B5EF4-FFF2-40B4-BE49-F238E27FC236}">
                <a16:creationId xmlns:a16="http://schemas.microsoft.com/office/drawing/2014/main" id="{63987334-BED3-EE4D-9BF4-DD46462416A6}"/>
              </a:ext>
            </a:extLst>
          </p:cNvPr>
          <p:cNvSpPr txBox="1">
            <a:spLocks noChangeArrowheads="1"/>
          </p:cNvSpPr>
          <p:nvPr/>
        </p:nvSpPr>
        <p:spPr bwMode="auto">
          <a:xfrm>
            <a:off x="55309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Component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05C5C28B-BEB5-B54C-B24D-DFF39DBA02B6}"/>
              </a:ext>
            </a:extLst>
          </p:cNvPr>
          <p:cNvSpPr txBox="1">
            <a:spLocks noChangeArrowheads="1"/>
          </p:cNvSpPr>
          <p:nvPr/>
        </p:nvSpPr>
        <p:spPr bwMode="auto">
          <a:xfrm>
            <a:off x="3455951" y="4225656"/>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Component nucleus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37" name="TextBox 25">
            <a:extLst>
              <a:ext uri="{FF2B5EF4-FFF2-40B4-BE49-F238E27FC236}">
                <a16:creationId xmlns:a16="http://schemas.microsoft.com/office/drawing/2014/main" id="{9A1FF95D-09D7-334A-A8C8-F4125D9D4278}"/>
              </a:ext>
            </a:extLst>
          </p:cNvPr>
          <p:cNvSpPr txBox="1">
            <a:spLocks noChangeArrowheads="1"/>
          </p:cNvSpPr>
          <p:nvPr/>
        </p:nvSpPr>
        <p:spPr bwMode="auto">
          <a:xfrm>
            <a:off x="4495561" y="422565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Component private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9C1BEA6F-7FF6-2845-88A1-FB493D4FE8AE}"/>
              </a:ext>
            </a:extLst>
          </p:cNvPr>
          <p:cNvSpPr txBox="1">
            <a:spLocks noChangeArrowheads="1"/>
          </p:cNvSpPr>
          <p:nvPr/>
        </p:nvSpPr>
        <p:spPr bwMode="auto">
          <a:xfrm>
            <a:off x="2318933" y="5287251"/>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Interprocess communication</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3" name="TextBox 25">
            <a:extLst>
              <a:ext uri="{FF2B5EF4-FFF2-40B4-BE49-F238E27FC236}">
                <a16:creationId xmlns:a16="http://schemas.microsoft.com/office/drawing/2014/main" id="{F6BC4B89-1F8D-0240-92CD-A4402892BDFC}"/>
              </a:ext>
            </a:extLst>
          </p:cNvPr>
          <p:cNvSpPr txBox="1">
            <a:spLocks noChangeArrowheads="1"/>
          </p:cNvSpPr>
          <p:nvPr/>
        </p:nvSpPr>
        <p:spPr bwMode="auto">
          <a:xfrm>
            <a:off x="3449942"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Protocol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368F9421-DB67-F94C-A3C6-5F4466EDCD55}"/>
              </a:ext>
            </a:extLst>
          </p:cNvPr>
          <p:cNvSpPr txBox="1">
            <a:spLocks noChangeArrowheads="1"/>
          </p:cNvSpPr>
          <p:nvPr/>
        </p:nvSpPr>
        <p:spPr bwMode="auto">
          <a:xfrm>
            <a:off x="2222246" y="4225656"/>
            <a:ext cx="14007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dirty="0">
                <a:latin typeface="Arial" panose="020B0604020202020204" pitchFamily="34" charset="0"/>
                <a:cs typeface="Arial" panose="020B0604020202020204" pitchFamily="34" charset="0"/>
              </a:rPr>
              <a:t>Component machine learning</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E56CD798-94FC-5643-8793-E99350613FD2}"/>
              </a:ext>
            </a:extLst>
          </p:cNvPr>
          <p:cNvSpPr txBox="1">
            <a:spLocks noChangeArrowheads="1"/>
          </p:cNvSpPr>
          <p:nvPr/>
        </p:nvSpPr>
        <p:spPr bwMode="auto">
          <a:xfrm>
            <a:off x="55358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Component public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60" name="TextBox 25">
            <a:extLst>
              <a:ext uri="{FF2B5EF4-FFF2-40B4-BE49-F238E27FC236}">
                <a16:creationId xmlns:a16="http://schemas.microsoft.com/office/drawing/2014/main" id="{01B37C6A-0978-304F-BB5A-275033CF214D}"/>
              </a:ext>
            </a:extLst>
          </p:cNvPr>
          <p:cNvSpPr txBox="1">
            <a:spLocks noChangeArrowheads="1"/>
          </p:cNvSpPr>
          <p:nvPr/>
        </p:nvSpPr>
        <p:spPr bwMode="auto">
          <a:xfrm>
            <a:off x="3454361" y="3225886"/>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Stream manager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62" name="TextBox 25">
            <a:extLst>
              <a:ext uri="{FF2B5EF4-FFF2-40B4-BE49-F238E27FC236}">
                <a16:creationId xmlns:a16="http://schemas.microsoft.com/office/drawing/2014/main" id="{E128762E-5C31-BA43-93C4-677F63D8BB36}"/>
              </a:ext>
            </a:extLst>
          </p:cNvPr>
          <p:cNvSpPr txBox="1">
            <a:spLocks noChangeArrowheads="1"/>
          </p:cNvSpPr>
          <p:nvPr/>
        </p:nvSpPr>
        <p:spPr bwMode="auto">
          <a:xfrm>
            <a:off x="4485345" y="5287251"/>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Recipe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5C83D93-6ECC-1E4F-9494-91C8257363B3}"/>
              </a:ext>
            </a:extLst>
          </p:cNvPr>
          <p:cNvSpPr txBox="1">
            <a:spLocks noChangeArrowheads="1"/>
          </p:cNvSpPr>
          <p:nvPr/>
        </p:nvSpPr>
        <p:spPr bwMode="auto">
          <a:xfrm>
            <a:off x="6878954" y="3230563"/>
            <a:ext cx="103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Asset model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1" name="TextBox 25">
            <a:extLst>
              <a:ext uri="{FF2B5EF4-FFF2-40B4-BE49-F238E27FC236}">
                <a16:creationId xmlns:a16="http://schemas.microsoft.com/office/drawing/2014/main" id="{0F877E84-06DD-9D4A-83AF-67D1C3A13D76}"/>
              </a:ext>
            </a:extLst>
          </p:cNvPr>
          <p:cNvSpPr txBox="1">
            <a:spLocks noChangeArrowheads="1"/>
          </p:cNvSpPr>
          <p:nvPr/>
        </p:nvSpPr>
        <p:spPr bwMode="auto">
          <a:xfrm>
            <a:off x="7918564" y="3230563"/>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Asset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8" name="TextBox 25">
            <a:extLst>
              <a:ext uri="{FF2B5EF4-FFF2-40B4-BE49-F238E27FC236}">
                <a16:creationId xmlns:a16="http://schemas.microsoft.com/office/drawing/2014/main" id="{59C1F5CB-39A1-1D47-A1EA-92BF7889538D}"/>
              </a:ext>
            </a:extLst>
          </p:cNvPr>
          <p:cNvSpPr txBox="1">
            <a:spLocks noChangeArrowheads="1"/>
          </p:cNvSpPr>
          <p:nvPr/>
        </p:nvSpPr>
        <p:spPr bwMode="auto">
          <a:xfrm>
            <a:off x="6883161" y="4225656"/>
            <a:ext cx="103824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Properties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4" name="TextBox 53">
            <a:extLst>
              <a:ext uri="{FF2B5EF4-FFF2-40B4-BE49-F238E27FC236}">
                <a16:creationId xmlns:a16="http://schemas.microsoft.com/office/drawing/2014/main" id="{E7843078-663D-7A4F-8F73-97CF3013A389}"/>
              </a:ext>
            </a:extLst>
          </p:cNvPr>
          <p:cNvSpPr txBox="1">
            <a:spLocks noChangeArrowheads="1"/>
          </p:cNvSpPr>
          <p:nvPr/>
        </p:nvSpPr>
        <p:spPr bwMode="auto">
          <a:xfrm>
            <a:off x="7923402" y="4220894"/>
            <a:ext cx="10354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Data streams</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6" name="TextBox 25">
            <a:extLst>
              <a:ext uri="{FF2B5EF4-FFF2-40B4-BE49-F238E27FC236}">
                <a16:creationId xmlns:a16="http://schemas.microsoft.com/office/drawing/2014/main" id="{63466DC3-6A3C-8A47-9483-A1C358A8178E}"/>
              </a:ext>
            </a:extLst>
          </p:cNvPr>
          <p:cNvSpPr txBox="1">
            <a:spLocks noChangeArrowheads="1"/>
          </p:cNvSpPr>
          <p:nvPr/>
        </p:nvSpPr>
        <p:spPr bwMode="auto">
          <a:xfrm>
            <a:off x="6872945" y="5287251"/>
            <a:ext cx="10382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Asset hierarchy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2" name="TextBox 16">
            <a:extLst>
              <a:ext uri="{FF2B5EF4-FFF2-40B4-BE49-F238E27FC236}">
                <a16:creationId xmlns:a16="http://schemas.microsoft.com/office/drawing/2014/main" id="{F3355F67-BA21-5EA8-D553-8889624200FD}"/>
              </a:ext>
            </a:extLst>
          </p:cNvPr>
          <p:cNvSpPr txBox="1">
            <a:spLocks noChangeArrowheads="1"/>
          </p:cNvSpPr>
          <p:nvPr/>
        </p:nvSpPr>
        <p:spPr bwMode="auto">
          <a:xfrm>
            <a:off x="5445030" y="5290732"/>
            <a:ext cx="12126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28" name="Graphic 27">
            <a:extLst>
              <a:ext uri="{FF2B5EF4-FFF2-40B4-BE49-F238E27FC236}">
                <a16:creationId xmlns:a16="http://schemas.microsoft.com/office/drawing/2014/main" id="{6C1262B7-EF62-AEE2-34B3-75F9787C44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41706" y="2767265"/>
            <a:ext cx="457200" cy="457200"/>
          </a:xfrm>
          <a:prstGeom prst="rect">
            <a:avLst/>
          </a:prstGeom>
        </p:spPr>
      </p:pic>
      <p:pic>
        <p:nvPicPr>
          <p:cNvPr id="31" name="Graphic 30">
            <a:extLst>
              <a:ext uri="{FF2B5EF4-FFF2-40B4-BE49-F238E27FC236}">
                <a16:creationId xmlns:a16="http://schemas.microsoft.com/office/drawing/2014/main" id="{0FA30EDC-A671-5892-8838-BBB4EDDA02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4799" y="4825586"/>
            <a:ext cx="457200" cy="457200"/>
          </a:xfrm>
          <a:prstGeom prst="rect">
            <a:avLst/>
          </a:prstGeom>
        </p:spPr>
      </p:pic>
      <p:pic>
        <p:nvPicPr>
          <p:cNvPr id="34" name="Graphic 33">
            <a:extLst>
              <a:ext uri="{FF2B5EF4-FFF2-40B4-BE49-F238E27FC236}">
                <a16:creationId xmlns:a16="http://schemas.microsoft.com/office/drawing/2014/main" id="{CF5B836C-851A-B3E7-B319-D570C927F0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736552" y="4833532"/>
            <a:ext cx="457200" cy="457200"/>
          </a:xfrm>
          <a:prstGeom prst="rect">
            <a:avLst/>
          </a:prstGeom>
        </p:spPr>
      </p:pic>
      <p:pic>
        <p:nvPicPr>
          <p:cNvPr id="35" name="Graphic 34">
            <a:extLst>
              <a:ext uri="{FF2B5EF4-FFF2-40B4-BE49-F238E27FC236}">
                <a16:creationId xmlns:a16="http://schemas.microsoft.com/office/drawing/2014/main" id="{2B00596E-205D-00E7-0BA0-0F697E70D94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05417" y="4836555"/>
            <a:ext cx="457200" cy="457200"/>
          </a:xfrm>
          <a:prstGeom prst="rect">
            <a:avLst/>
          </a:prstGeom>
        </p:spPr>
      </p:pic>
      <p:pic>
        <p:nvPicPr>
          <p:cNvPr id="58" name="Graphic 57">
            <a:extLst>
              <a:ext uri="{FF2B5EF4-FFF2-40B4-BE49-F238E27FC236}">
                <a16:creationId xmlns:a16="http://schemas.microsoft.com/office/drawing/2014/main" id="{58F8249C-D23E-CAFC-7E3A-F17BFD4B265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03174" y="2823204"/>
            <a:ext cx="457200" cy="457200"/>
          </a:xfrm>
          <a:prstGeom prst="rect">
            <a:avLst/>
          </a:prstGeom>
        </p:spPr>
      </p:pic>
      <p:pic>
        <p:nvPicPr>
          <p:cNvPr id="121856" name="Graphic 121855">
            <a:extLst>
              <a:ext uri="{FF2B5EF4-FFF2-40B4-BE49-F238E27FC236}">
                <a16:creationId xmlns:a16="http://schemas.microsoft.com/office/drawing/2014/main" id="{7E5D1BFB-A781-B545-13E4-730D57DE81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816819" y="3770688"/>
            <a:ext cx="457200" cy="457200"/>
          </a:xfrm>
          <a:prstGeom prst="rect">
            <a:avLst/>
          </a:prstGeom>
        </p:spPr>
      </p:pic>
      <p:pic>
        <p:nvPicPr>
          <p:cNvPr id="121861" name="Graphic 121860">
            <a:extLst>
              <a:ext uri="{FF2B5EF4-FFF2-40B4-BE49-F238E27FC236}">
                <a16:creationId xmlns:a16="http://schemas.microsoft.com/office/drawing/2014/main" id="{A3A6F257-0A2B-0CF3-6E8C-AF5216B4BC4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83731" y="3770688"/>
            <a:ext cx="457200" cy="457200"/>
          </a:xfrm>
          <a:prstGeom prst="rect">
            <a:avLst/>
          </a:prstGeom>
        </p:spPr>
      </p:pic>
      <p:pic>
        <p:nvPicPr>
          <p:cNvPr id="121865" name="Graphic 121864">
            <a:extLst>
              <a:ext uri="{FF2B5EF4-FFF2-40B4-BE49-F238E27FC236}">
                <a16:creationId xmlns:a16="http://schemas.microsoft.com/office/drawing/2014/main" id="{54A3CA2B-C0CD-F8F8-38F2-CC4A917D260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46049" y="3770688"/>
            <a:ext cx="457200" cy="457200"/>
          </a:xfrm>
          <a:prstGeom prst="rect">
            <a:avLst/>
          </a:prstGeom>
        </p:spPr>
      </p:pic>
      <p:pic>
        <p:nvPicPr>
          <p:cNvPr id="121868" name="Graphic 121867">
            <a:extLst>
              <a:ext uri="{FF2B5EF4-FFF2-40B4-BE49-F238E27FC236}">
                <a16:creationId xmlns:a16="http://schemas.microsoft.com/office/drawing/2014/main" id="{BE042D07-229B-7940-D397-DBFC4D1026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03777" y="3775659"/>
            <a:ext cx="457200" cy="457200"/>
          </a:xfrm>
          <a:prstGeom prst="rect">
            <a:avLst/>
          </a:prstGeom>
        </p:spPr>
      </p:pic>
      <p:pic>
        <p:nvPicPr>
          <p:cNvPr id="121869" name="Graphic 121868">
            <a:extLst>
              <a:ext uri="{FF2B5EF4-FFF2-40B4-BE49-F238E27FC236}">
                <a16:creationId xmlns:a16="http://schemas.microsoft.com/office/drawing/2014/main" id="{4A3DB08D-4D3E-0DA2-B9E0-C9539B2A901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816819" y="2775595"/>
            <a:ext cx="457200" cy="457200"/>
          </a:xfrm>
          <a:prstGeom prst="rect">
            <a:avLst/>
          </a:prstGeom>
        </p:spPr>
      </p:pic>
      <p:pic>
        <p:nvPicPr>
          <p:cNvPr id="121872" name="Graphic 121871">
            <a:extLst>
              <a:ext uri="{FF2B5EF4-FFF2-40B4-BE49-F238E27FC236}">
                <a16:creationId xmlns:a16="http://schemas.microsoft.com/office/drawing/2014/main" id="{878C96D7-C14B-0FB1-9370-BEEB0E01F4C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77109" y="2775595"/>
            <a:ext cx="457200" cy="457200"/>
          </a:xfrm>
          <a:prstGeom prst="rect">
            <a:avLst/>
          </a:prstGeom>
        </p:spPr>
      </p:pic>
      <p:pic>
        <p:nvPicPr>
          <p:cNvPr id="121874" name="Graphic 121873">
            <a:extLst>
              <a:ext uri="{FF2B5EF4-FFF2-40B4-BE49-F238E27FC236}">
                <a16:creationId xmlns:a16="http://schemas.microsoft.com/office/drawing/2014/main" id="{40DE984A-1212-89AC-DA9D-0958F859A19B}"/>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5829635" y="4834212"/>
            <a:ext cx="457200" cy="457200"/>
          </a:xfrm>
          <a:prstGeom prst="rect">
            <a:avLst/>
          </a:prstGeom>
        </p:spPr>
      </p:pic>
      <p:pic>
        <p:nvPicPr>
          <p:cNvPr id="121885" name="Graphic 121884">
            <a:extLst>
              <a:ext uri="{FF2B5EF4-FFF2-40B4-BE49-F238E27FC236}">
                <a16:creationId xmlns:a16="http://schemas.microsoft.com/office/drawing/2014/main" id="{381E5005-99B2-B7E3-627F-0FDBC0B8895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204554" y="3766075"/>
            <a:ext cx="457200" cy="457200"/>
          </a:xfrm>
          <a:prstGeom prst="rect">
            <a:avLst/>
          </a:prstGeom>
        </p:spPr>
      </p:pic>
      <p:pic>
        <p:nvPicPr>
          <p:cNvPr id="121886" name="Graphic 121885">
            <a:extLst>
              <a:ext uri="{FF2B5EF4-FFF2-40B4-BE49-F238E27FC236}">
                <a16:creationId xmlns:a16="http://schemas.microsoft.com/office/drawing/2014/main" id="{D4DD81D4-52A0-298A-82F0-1AA0C408B35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176988" y="3772290"/>
            <a:ext cx="457200" cy="457200"/>
          </a:xfrm>
          <a:prstGeom prst="rect">
            <a:avLst/>
          </a:prstGeom>
        </p:spPr>
      </p:pic>
      <p:pic>
        <p:nvPicPr>
          <p:cNvPr id="121887" name="Graphic 121886">
            <a:extLst>
              <a:ext uri="{FF2B5EF4-FFF2-40B4-BE49-F238E27FC236}">
                <a16:creationId xmlns:a16="http://schemas.microsoft.com/office/drawing/2014/main" id="{FE9D408D-EE1B-8644-3AD4-3A09743A98B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172615" y="2775595"/>
            <a:ext cx="457200" cy="457200"/>
          </a:xfrm>
          <a:prstGeom prst="rect">
            <a:avLst/>
          </a:prstGeom>
        </p:spPr>
      </p:pic>
      <p:pic>
        <p:nvPicPr>
          <p:cNvPr id="121888" name="Graphic 121887">
            <a:extLst>
              <a:ext uri="{FF2B5EF4-FFF2-40B4-BE49-F238E27FC236}">
                <a16:creationId xmlns:a16="http://schemas.microsoft.com/office/drawing/2014/main" id="{AE5319FC-F7E6-AC3D-A67A-E46DEBE0FA4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159660" y="4836355"/>
            <a:ext cx="457200" cy="457200"/>
          </a:xfrm>
          <a:prstGeom prst="rect">
            <a:avLst/>
          </a:prstGeom>
        </p:spPr>
      </p:pic>
      <p:pic>
        <p:nvPicPr>
          <p:cNvPr id="121889" name="Graphic 121888">
            <a:extLst>
              <a:ext uri="{FF2B5EF4-FFF2-40B4-BE49-F238E27FC236}">
                <a16:creationId xmlns:a16="http://schemas.microsoft.com/office/drawing/2014/main" id="{4EB1205D-FE85-40CD-21E4-0575757EF92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212225" y="2774554"/>
            <a:ext cx="457200" cy="457200"/>
          </a:xfrm>
          <a:prstGeom prst="rect">
            <a:avLst/>
          </a:prstGeom>
        </p:spPr>
      </p:pic>
      <p:sp>
        <p:nvSpPr>
          <p:cNvPr id="4" name="Slide Number Placeholder 3">
            <a:extLst>
              <a:ext uri="{FF2B5EF4-FFF2-40B4-BE49-F238E27FC236}">
                <a16:creationId xmlns:a16="http://schemas.microsoft.com/office/drawing/2014/main" id="{DD90385A-593C-0BE1-7687-79F29384B141}"/>
              </a:ext>
            </a:extLst>
          </p:cNvPr>
          <p:cNvSpPr>
            <a:spLocks noGrp="1"/>
          </p:cNvSpPr>
          <p:nvPr>
            <p:ph type="sldNum" sz="quarter" idx="11"/>
          </p:nvPr>
        </p:nvSpPr>
        <p:spPr/>
        <p:txBody>
          <a:bodyPr/>
          <a:lstStyle/>
          <a:p>
            <a:fld id="{EB4B8DE2-A4E8-46E4-8BBF-D75455EFF32C}" type="slidenum">
              <a:rPr lang="en-US" smtClean="0"/>
              <a:pPr/>
              <a:t>92</a:t>
            </a:fld>
            <a:endParaRPr lang="en-US"/>
          </a:p>
        </p:txBody>
      </p:sp>
      <p:sp>
        <p:nvSpPr>
          <p:cNvPr id="5" name="Footer Placeholder 4">
            <a:extLst>
              <a:ext uri="{FF2B5EF4-FFF2-40B4-BE49-F238E27FC236}">
                <a16:creationId xmlns:a16="http://schemas.microsoft.com/office/drawing/2014/main" id="{4F083F8E-3651-881F-AB71-390DF89819E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Graphic 22">
            <a:extLst>
              <a:ext uri="{FF2B5EF4-FFF2-40B4-BE49-F238E27FC236}">
                <a16:creationId xmlns:a16="http://schemas.microsoft.com/office/drawing/2014/main" id="{BB66E0D9-5682-464E-9BFD-D01BE1223F0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392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4" name="Graphic 18">
            <a:extLst>
              <a:ext uri="{FF2B5EF4-FFF2-40B4-BE49-F238E27FC236}">
                <a16:creationId xmlns:a16="http://schemas.microsoft.com/office/drawing/2014/main" id="{309AEF94-506C-084D-8413-0649959AF06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5" name="Graphic 8">
            <a:extLst>
              <a:ext uri="{FF2B5EF4-FFF2-40B4-BE49-F238E27FC236}">
                <a16:creationId xmlns:a16="http://schemas.microsoft.com/office/drawing/2014/main" id="{01A3B0CB-7EA1-FB44-A99D-47EB5CBD6867}"/>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4/7</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ExpressLink</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3" name="TextBox 11">
            <a:extLst>
              <a:ext uri="{FF2B5EF4-FFF2-40B4-BE49-F238E27FC236}">
                <a16:creationId xmlns:a16="http://schemas.microsoft.com/office/drawing/2014/main" id="{FC201611-69C8-0041-82A5-476B23C9C338}"/>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TwinMaker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20844" name="TextBox 12">
            <a:extLst>
              <a:ext uri="{FF2B5EF4-FFF2-40B4-BE49-F238E27FC236}">
                <a16:creationId xmlns:a16="http://schemas.microsoft.com/office/drawing/2014/main" id="{565D164A-45ED-6947-BC8B-4EB31132D8AD}"/>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RoboRunner</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0847" name="TextBox 15">
            <a:extLst>
              <a:ext uri="{FF2B5EF4-FFF2-40B4-BE49-F238E27FC236}">
                <a16:creationId xmlns:a16="http://schemas.microsoft.com/office/drawing/2014/main" id="{3A2F4940-F955-C746-8AEB-42A2DBECEC5C}"/>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IoT </a:t>
            </a:r>
            <a:r>
              <a:rPr lang="en-US" altLang="en-US" sz="1200" dirty="0" err="1">
                <a:latin typeface="Arial" panose="020B0604020202020204" pitchFamily="34" charset="0"/>
                <a:ea typeface="Amazon Ember" panose="020B0603020204020204" pitchFamily="34" charset="0"/>
                <a:cs typeface="Arial" panose="020B0604020202020204" pitchFamily="34" charset="0"/>
              </a:rPr>
              <a:t>FleetWise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2" name="TextBox 16">
            <a:extLst>
              <a:ext uri="{FF2B5EF4-FFF2-40B4-BE49-F238E27FC236}">
                <a16:creationId xmlns:a16="http://schemas.microsoft.com/office/drawing/2014/main" id="{29941781-9BB6-C2A9-D6B6-91EC92D98E07}"/>
              </a:ext>
            </a:extLst>
          </p:cNvPr>
          <p:cNvSpPr txBox="1">
            <a:spLocks noChangeArrowheads="1"/>
          </p:cNvSpPr>
          <p:nvPr/>
        </p:nvSpPr>
        <p:spPr bwMode="auto">
          <a:xfrm>
            <a:off x="2783348" y="3251200"/>
            <a:ext cx="11706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Device Tester</a:t>
            </a:r>
          </a:p>
        </p:txBody>
      </p:sp>
      <p:pic>
        <p:nvPicPr>
          <p:cNvPr id="5" name="Graphic 4">
            <a:extLst>
              <a:ext uri="{FF2B5EF4-FFF2-40B4-BE49-F238E27FC236}">
                <a16:creationId xmlns:a16="http://schemas.microsoft.com/office/drawing/2014/main" id="{6D98DA08-BD58-4972-1683-88D83FD28BA9}"/>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140075" y="2794000"/>
            <a:ext cx="457200" cy="457200"/>
          </a:xfrm>
          <a:prstGeom prst="rect">
            <a:avLst/>
          </a:prstGeom>
        </p:spPr>
      </p:pic>
      <p:sp>
        <p:nvSpPr>
          <p:cNvPr id="4" name="Slide Number Placeholder 3">
            <a:extLst>
              <a:ext uri="{FF2B5EF4-FFF2-40B4-BE49-F238E27FC236}">
                <a16:creationId xmlns:a16="http://schemas.microsoft.com/office/drawing/2014/main" id="{02FCDDFC-BB4A-8A2D-5010-D47A561A234C}"/>
              </a:ext>
            </a:extLst>
          </p:cNvPr>
          <p:cNvSpPr>
            <a:spLocks noGrp="1"/>
          </p:cNvSpPr>
          <p:nvPr>
            <p:ph type="sldNum" sz="quarter" idx="11"/>
          </p:nvPr>
        </p:nvSpPr>
        <p:spPr/>
        <p:txBody>
          <a:bodyPr/>
          <a:lstStyle/>
          <a:p>
            <a:fld id="{EB4B8DE2-A4E8-46E4-8BBF-D75455EFF32C}" type="slidenum">
              <a:rPr lang="en-US" smtClean="0"/>
              <a:pPr/>
              <a:t>93</a:t>
            </a:fld>
            <a:endParaRPr lang="en-US"/>
          </a:p>
        </p:txBody>
      </p:sp>
      <p:sp>
        <p:nvSpPr>
          <p:cNvPr id="6" name="Footer Placeholder 5">
            <a:extLst>
              <a:ext uri="{FF2B5EF4-FFF2-40B4-BE49-F238E27FC236}">
                <a16:creationId xmlns:a16="http://schemas.microsoft.com/office/drawing/2014/main" id="{C72A6A9D-BE9A-8115-FA7F-FC65B4055B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7194555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6" name="Graphic 6">
            <a:extLst>
              <a:ext uri="{FF2B5EF4-FFF2-40B4-BE49-F238E27FC236}">
                <a16:creationId xmlns:a16="http://schemas.microsoft.com/office/drawing/2014/main" id="{533E58B1-0DDF-9C44-8601-F72411B3829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7" name="Title 1">
            <a:extLst>
              <a:ext uri="{FF2B5EF4-FFF2-40B4-BE49-F238E27FC236}">
                <a16:creationId xmlns:a16="http://schemas.microsoft.com/office/drawing/2014/main" id="{CC13FB75-665E-E84A-BA19-25B2D4F56B52}"/>
              </a:ext>
            </a:extLst>
          </p:cNvPr>
          <p:cNvSpPr>
            <a:spLocks noGrp="1" noChangeArrowheads="1"/>
          </p:cNvSpPr>
          <p:nvPr>
            <p:ph type="title"/>
          </p:nvPr>
        </p:nvSpPr>
        <p:spPr/>
        <p:txBody>
          <a:bodyPr/>
          <a:lstStyle/>
          <a:p>
            <a:pPr eaLnBrk="1" hangingPunct="1"/>
            <a:r>
              <a:rPr lang="en-US" altLang="en-US"/>
              <a:t>Internet of Things</a:t>
            </a:r>
          </a:p>
        </p:txBody>
      </p:sp>
      <p:sp>
        <p:nvSpPr>
          <p:cNvPr id="120840" name="Text Placeholder 4">
            <a:extLst>
              <a:ext uri="{FF2B5EF4-FFF2-40B4-BE49-F238E27FC236}">
                <a16:creationId xmlns:a16="http://schemas.microsoft.com/office/drawing/2014/main" id="{8B1C30DC-F50F-EA4F-8753-172111C4F5C1}"/>
              </a:ext>
            </a:extLst>
          </p:cNvPr>
          <p:cNvSpPr>
            <a:spLocks noGrp="1" noChangeArrowheads="1"/>
          </p:cNvSpPr>
          <p:nvPr>
            <p:ph type="body" sz="quarter" idx="10"/>
          </p:nvPr>
        </p:nvSpPr>
        <p:spPr/>
        <p:txBody>
          <a:bodyPr/>
          <a:lstStyle/>
          <a:p>
            <a:pPr eaLnBrk="1" hangingPunct="1"/>
            <a:r>
              <a:rPr lang="en-US" altLang="en-US"/>
              <a:t>5/7</a:t>
            </a:r>
          </a:p>
        </p:txBody>
      </p:sp>
      <p:sp>
        <p:nvSpPr>
          <p:cNvPr id="120841" name="TextBox 9">
            <a:extLst>
              <a:ext uri="{FF2B5EF4-FFF2-40B4-BE49-F238E27FC236}">
                <a16:creationId xmlns:a16="http://schemas.microsoft.com/office/drawing/2014/main" id="{145FFB69-350C-7846-9215-4FB7F8BB5C8E}"/>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EduKit</a:t>
            </a:r>
          </a:p>
        </p:txBody>
      </p:sp>
      <p:cxnSp>
        <p:nvCxnSpPr>
          <p:cNvPr id="11" name="Straight Connector 10">
            <a:extLst>
              <a:ext uri="{FF2B5EF4-FFF2-40B4-BE49-F238E27FC236}">
                <a16:creationId xmlns:a16="http://schemas.microsoft.com/office/drawing/2014/main" id="{5FA95BD4-5A76-BC4F-8529-B045B2828150}"/>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A8AA4C5-1BFF-8345-B0A8-A849A886AAA3}"/>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9D98775-F849-AF42-AF8A-87F91F30BFCD}"/>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27CDABF5-4DFB-84A8-C454-B8F83A53EEB0}"/>
              </a:ext>
            </a:extLst>
          </p:cNvPr>
          <p:cNvSpPr>
            <a:spLocks noGrp="1"/>
          </p:cNvSpPr>
          <p:nvPr>
            <p:ph type="sldNum" sz="quarter" idx="11"/>
          </p:nvPr>
        </p:nvSpPr>
        <p:spPr/>
        <p:txBody>
          <a:bodyPr/>
          <a:lstStyle/>
          <a:p>
            <a:fld id="{EB4B8DE2-A4E8-46E4-8BBF-D75455EFF32C}" type="slidenum">
              <a:rPr lang="en-US" smtClean="0"/>
              <a:pPr/>
              <a:t>94</a:t>
            </a:fld>
            <a:endParaRPr lang="en-US"/>
          </a:p>
        </p:txBody>
      </p:sp>
      <p:sp>
        <p:nvSpPr>
          <p:cNvPr id="4" name="Footer Placeholder 3">
            <a:extLst>
              <a:ext uri="{FF2B5EF4-FFF2-40B4-BE49-F238E27FC236}">
                <a16:creationId xmlns:a16="http://schemas.microsoft.com/office/drawing/2014/main" id="{C4204255-CC9A-1A2A-3250-52E38EEF468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extLst>
      <p:ext uri="{BB962C8B-B14F-4D97-AF65-F5344CB8AC3E}">
        <p14:creationId xmlns:p14="http://schemas.microsoft.com/office/powerpoint/2010/main" val="36765329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a:extLst>
              <a:ext uri="{FF2B5EF4-FFF2-40B4-BE49-F238E27FC236}">
                <a16:creationId xmlns:a16="http://schemas.microsoft.com/office/drawing/2014/main" id="{63974578-8F72-0743-9826-EE7CA9818345}"/>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2884" name="Text Placeholder 4">
            <a:extLst>
              <a:ext uri="{FF2B5EF4-FFF2-40B4-BE49-F238E27FC236}">
                <a16:creationId xmlns:a16="http://schemas.microsoft.com/office/drawing/2014/main" id="{14A16676-CAFA-264D-A880-13D7C7A2B31E}"/>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6/7</a:t>
            </a:r>
          </a:p>
        </p:txBody>
      </p:sp>
      <p:sp>
        <p:nvSpPr>
          <p:cNvPr id="122885" name="TextBox 5">
            <a:extLst>
              <a:ext uri="{FF2B5EF4-FFF2-40B4-BE49-F238E27FC236}">
                <a16:creationId xmlns:a16="http://schemas.microsoft.com/office/drawing/2014/main" id="{D73893B8-155B-F342-B7B1-06274C41E061}"/>
              </a:ext>
            </a:extLst>
          </p:cNvPr>
          <p:cNvSpPr txBox="1">
            <a:spLocks noChangeArrowheads="1"/>
          </p:cNvSpPr>
          <p:nvPr/>
        </p:nvSpPr>
        <p:spPr bwMode="auto">
          <a:xfrm>
            <a:off x="403860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actuator</a:t>
            </a:r>
          </a:p>
        </p:txBody>
      </p:sp>
      <p:sp>
        <p:nvSpPr>
          <p:cNvPr id="122886" name="TextBox 6">
            <a:extLst>
              <a:ext uri="{FF2B5EF4-FFF2-40B4-BE49-F238E27FC236}">
                <a16:creationId xmlns:a16="http://schemas.microsoft.com/office/drawing/2014/main" id="{36A56123-04F3-CA4D-9D88-1A12FEAE3605}"/>
              </a:ext>
            </a:extLst>
          </p:cNvPr>
          <p:cNvSpPr txBox="1">
            <a:spLocks noChangeArrowheads="1"/>
          </p:cNvSpPr>
          <p:nvPr/>
        </p:nvSpPr>
        <p:spPr bwMode="auto">
          <a:xfrm>
            <a:off x="554672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certificate</a:t>
            </a:r>
          </a:p>
        </p:txBody>
      </p:sp>
      <p:sp>
        <p:nvSpPr>
          <p:cNvPr id="122887" name="TextBox 7">
            <a:extLst>
              <a:ext uri="{FF2B5EF4-FFF2-40B4-BE49-F238E27FC236}">
                <a16:creationId xmlns:a16="http://schemas.microsoft.com/office/drawing/2014/main" id="{8869D82E-FE73-3840-96AE-56F0A504171B}"/>
              </a:ext>
            </a:extLst>
          </p:cNvPr>
          <p:cNvSpPr txBox="1">
            <a:spLocks noChangeArrowheads="1"/>
          </p:cNvSpPr>
          <p:nvPr/>
        </p:nvSpPr>
        <p:spPr bwMode="auto">
          <a:xfrm>
            <a:off x="6970644"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desired state</a:t>
            </a:r>
          </a:p>
        </p:txBody>
      </p:sp>
      <p:sp>
        <p:nvSpPr>
          <p:cNvPr id="122888" name="TextBox 8">
            <a:extLst>
              <a:ext uri="{FF2B5EF4-FFF2-40B4-BE49-F238E27FC236}">
                <a16:creationId xmlns:a16="http://schemas.microsoft.com/office/drawing/2014/main" id="{5A2EBBD7-0577-2A41-A63F-7DA41ADCAB8E}"/>
              </a:ext>
            </a:extLst>
          </p:cNvPr>
          <p:cNvSpPr txBox="1">
            <a:spLocks noChangeArrowheads="1"/>
          </p:cNvSpPr>
          <p:nvPr/>
        </p:nvSpPr>
        <p:spPr bwMode="auto">
          <a:xfrm>
            <a:off x="8595277" y="1687513"/>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hardware board</a:t>
            </a:r>
          </a:p>
        </p:txBody>
      </p:sp>
      <p:sp>
        <p:nvSpPr>
          <p:cNvPr id="122889" name="TextBox 9">
            <a:extLst>
              <a:ext uri="{FF2B5EF4-FFF2-40B4-BE49-F238E27FC236}">
                <a16:creationId xmlns:a16="http://schemas.microsoft.com/office/drawing/2014/main" id="{43A4B940-A8CC-2E4E-B131-764D8297D81A}"/>
              </a:ext>
            </a:extLst>
          </p:cNvPr>
          <p:cNvSpPr txBox="1">
            <a:spLocks noChangeArrowheads="1"/>
          </p:cNvSpPr>
          <p:nvPr/>
        </p:nvSpPr>
        <p:spPr bwMode="auto">
          <a:xfrm>
            <a:off x="10135326" y="1687513"/>
            <a:ext cx="14050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 protocol</a:t>
            </a:r>
          </a:p>
        </p:txBody>
      </p:sp>
      <p:sp>
        <p:nvSpPr>
          <p:cNvPr id="122890" name="TextBox 10">
            <a:extLst>
              <a:ext uri="{FF2B5EF4-FFF2-40B4-BE49-F238E27FC236}">
                <a16:creationId xmlns:a16="http://schemas.microsoft.com/office/drawing/2014/main" id="{7D9FD882-5576-B34A-BBFF-A1C58F62FF23}"/>
              </a:ext>
            </a:extLst>
          </p:cNvPr>
          <p:cNvSpPr txBox="1">
            <a:spLocks noChangeArrowheads="1"/>
          </p:cNvSpPr>
          <p:nvPr/>
        </p:nvSpPr>
        <p:spPr bwMode="auto">
          <a:xfrm>
            <a:off x="2530475"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action</a:t>
            </a:r>
          </a:p>
        </p:txBody>
      </p:sp>
      <p:sp>
        <p:nvSpPr>
          <p:cNvPr id="122891" name="TextBox 11">
            <a:extLst>
              <a:ext uri="{FF2B5EF4-FFF2-40B4-BE49-F238E27FC236}">
                <a16:creationId xmlns:a16="http://schemas.microsoft.com/office/drawing/2014/main" id="{327EA144-4678-734E-B45A-888A3C81FC4D}"/>
              </a:ext>
            </a:extLst>
          </p:cNvPr>
          <p:cNvSpPr txBox="1">
            <a:spLocks noChangeArrowheads="1"/>
          </p:cNvSpPr>
          <p:nvPr/>
        </p:nvSpPr>
        <p:spPr bwMode="auto">
          <a:xfrm>
            <a:off x="4108279" y="2649123"/>
            <a:ext cx="138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MQTT protocol</a:t>
            </a:r>
          </a:p>
        </p:txBody>
      </p:sp>
      <p:sp>
        <p:nvSpPr>
          <p:cNvPr id="122892" name="TextBox 12">
            <a:extLst>
              <a:ext uri="{FF2B5EF4-FFF2-40B4-BE49-F238E27FC236}">
                <a16:creationId xmlns:a16="http://schemas.microsoft.com/office/drawing/2014/main" id="{5B904706-00E8-EB4A-A58D-96E079DDC876}"/>
              </a:ext>
            </a:extLst>
          </p:cNvPr>
          <p:cNvSpPr txBox="1">
            <a:spLocks noChangeArrowheads="1"/>
          </p:cNvSpPr>
          <p:nvPr/>
        </p:nvSpPr>
        <p:spPr bwMode="auto">
          <a:xfrm>
            <a:off x="5546727" y="264912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policy</a:t>
            </a:r>
          </a:p>
        </p:txBody>
      </p:sp>
      <p:sp>
        <p:nvSpPr>
          <p:cNvPr id="122893" name="TextBox 13">
            <a:extLst>
              <a:ext uri="{FF2B5EF4-FFF2-40B4-BE49-F238E27FC236}">
                <a16:creationId xmlns:a16="http://schemas.microsoft.com/office/drawing/2014/main" id="{6087574E-63A2-A64D-93E5-BE4BF1DE4B98}"/>
              </a:ext>
            </a:extLst>
          </p:cNvPr>
          <p:cNvSpPr txBox="1">
            <a:spLocks noChangeArrowheads="1"/>
          </p:cNvSpPr>
          <p:nvPr/>
        </p:nvSpPr>
        <p:spPr bwMode="auto">
          <a:xfrm>
            <a:off x="6970644" y="264912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reported state</a:t>
            </a:r>
          </a:p>
        </p:txBody>
      </p:sp>
      <p:sp>
        <p:nvSpPr>
          <p:cNvPr id="122894" name="TextBox 14">
            <a:extLst>
              <a:ext uri="{FF2B5EF4-FFF2-40B4-BE49-F238E27FC236}">
                <a16:creationId xmlns:a16="http://schemas.microsoft.com/office/drawing/2014/main" id="{49E3FBC8-85A1-4047-807A-CB85EC4534FA}"/>
              </a:ext>
            </a:extLst>
          </p:cNvPr>
          <p:cNvSpPr txBox="1">
            <a:spLocks noChangeArrowheads="1"/>
          </p:cNvSpPr>
          <p:nvPr/>
        </p:nvSpPr>
        <p:spPr bwMode="auto">
          <a:xfrm>
            <a:off x="8595277" y="264912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rule</a:t>
            </a:r>
          </a:p>
        </p:txBody>
      </p:sp>
      <p:sp>
        <p:nvSpPr>
          <p:cNvPr id="122895" name="TextBox 15">
            <a:extLst>
              <a:ext uri="{FF2B5EF4-FFF2-40B4-BE49-F238E27FC236}">
                <a16:creationId xmlns:a16="http://schemas.microsoft.com/office/drawing/2014/main" id="{42793448-9119-3840-A42C-FBC1438D7626}"/>
              </a:ext>
            </a:extLst>
          </p:cNvPr>
          <p:cNvSpPr txBox="1">
            <a:spLocks noChangeArrowheads="1"/>
          </p:cNvSpPr>
          <p:nvPr/>
        </p:nvSpPr>
        <p:spPr bwMode="auto">
          <a:xfrm>
            <a:off x="10033553" y="2649123"/>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sensor</a:t>
            </a:r>
          </a:p>
        </p:txBody>
      </p:sp>
      <p:sp>
        <p:nvSpPr>
          <p:cNvPr id="122896" name="TextBox 16">
            <a:extLst>
              <a:ext uri="{FF2B5EF4-FFF2-40B4-BE49-F238E27FC236}">
                <a16:creationId xmlns:a16="http://schemas.microsoft.com/office/drawing/2014/main" id="{3213B619-996D-A442-BAD0-3242CEA3E953}"/>
              </a:ext>
            </a:extLst>
          </p:cNvPr>
          <p:cNvSpPr txBox="1">
            <a:spLocks noChangeArrowheads="1"/>
          </p:cNvSpPr>
          <p:nvPr/>
        </p:nvSpPr>
        <p:spPr bwMode="auto">
          <a:xfrm>
            <a:off x="2530475" y="2649123"/>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HTTP/2 protocol</a:t>
            </a:r>
          </a:p>
        </p:txBody>
      </p:sp>
      <p:sp>
        <p:nvSpPr>
          <p:cNvPr id="122897" name="TextBox 17">
            <a:extLst>
              <a:ext uri="{FF2B5EF4-FFF2-40B4-BE49-F238E27FC236}">
                <a16:creationId xmlns:a16="http://schemas.microsoft.com/office/drawing/2014/main" id="{12750394-9980-944D-BF0B-2ABF25DCD44D}"/>
              </a:ext>
            </a:extLst>
          </p:cNvPr>
          <p:cNvSpPr txBox="1">
            <a:spLocks noChangeArrowheads="1"/>
          </p:cNvSpPr>
          <p:nvPr/>
        </p:nvSpPr>
        <p:spPr bwMode="auto">
          <a:xfrm>
            <a:off x="4038601"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shadow</a:t>
            </a:r>
          </a:p>
        </p:txBody>
      </p:sp>
      <p:sp>
        <p:nvSpPr>
          <p:cNvPr id="122898" name="TextBox 18">
            <a:extLst>
              <a:ext uri="{FF2B5EF4-FFF2-40B4-BE49-F238E27FC236}">
                <a16:creationId xmlns:a16="http://schemas.microsoft.com/office/drawing/2014/main" id="{3B1341D0-8BAE-0547-89DB-141FA01CFCD3}"/>
              </a:ext>
            </a:extLst>
          </p:cNvPr>
          <p:cNvSpPr txBox="1">
            <a:spLocks noChangeArrowheads="1"/>
          </p:cNvSpPr>
          <p:nvPr/>
        </p:nvSpPr>
        <p:spPr bwMode="auto">
          <a:xfrm>
            <a:off x="5546727"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simulator</a:t>
            </a:r>
          </a:p>
        </p:txBody>
      </p:sp>
      <p:sp>
        <p:nvSpPr>
          <p:cNvPr id="122899" name="TextBox 19">
            <a:extLst>
              <a:ext uri="{FF2B5EF4-FFF2-40B4-BE49-F238E27FC236}">
                <a16:creationId xmlns:a16="http://schemas.microsoft.com/office/drawing/2014/main" id="{80C55B36-06C6-0E42-AD65-D84D45D9D989}"/>
              </a:ext>
            </a:extLst>
          </p:cNvPr>
          <p:cNvSpPr txBox="1">
            <a:spLocks noChangeArrowheads="1"/>
          </p:cNvSpPr>
          <p:nvPr/>
        </p:nvSpPr>
        <p:spPr bwMode="auto">
          <a:xfrm>
            <a:off x="6970644" y="3576775"/>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topic</a:t>
            </a:r>
          </a:p>
        </p:txBody>
      </p:sp>
      <p:sp>
        <p:nvSpPr>
          <p:cNvPr id="122900" name="TextBox 20">
            <a:extLst>
              <a:ext uri="{FF2B5EF4-FFF2-40B4-BE49-F238E27FC236}">
                <a16:creationId xmlns:a16="http://schemas.microsoft.com/office/drawing/2014/main" id="{FFC63C29-C367-1B41-B89B-A06FF64E0C1E}"/>
              </a:ext>
            </a:extLst>
          </p:cNvPr>
          <p:cNvSpPr txBox="1">
            <a:spLocks noChangeArrowheads="1"/>
          </p:cNvSpPr>
          <p:nvPr/>
        </p:nvSpPr>
        <p:spPr bwMode="auto">
          <a:xfrm>
            <a:off x="8595277" y="3576775"/>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 skill</a:t>
            </a:r>
          </a:p>
        </p:txBody>
      </p:sp>
      <p:sp>
        <p:nvSpPr>
          <p:cNvPr id="122901" name="TextBox 21">
            <a:extLst>
              <a:ext uri="{FF2B5EF4-FFF2-40B4-BE49-F238E27FC236}">
                <a16:creationId xmlns:a16="http://schemas.microsoft.com/office/drawing/2014/main" id="{98301782-FC3B-B04C-8879-679411C1D35C}"/>
              </a:ext>
            </a:extLst>
          </p:cNvPr>
          <p:cNvSpPr txBox="1">
            <a:spLocks noChangeArrowheads="1"/>
          </p:cNvSpPr>
          <p:nvPr/>
        </p:nvSpPr>
        <p:spPr bwMode="auto">
          <a:xfrm>
            <a:off x="10033553" y="3576775"/>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 Voice Service</a:t>
            </a:r>
          </a:p>
        </p:txBody>
      </p:sp>
      <p:sp>
        <p:nvSpPr>
          <p:cNvPr id="122902" name="TextBox 22">
            <a:extLst>
              <a:ext uri="{FF2B5EF4-FFF2-40B4-BE49-F238E27FC236}">
                <a16:creationId xmlns:a16="http://schemas.microsoft.com/office/drawing/2014/main" id="{D25F6E9C-96ED-CB47-8EB9-51628B943BC7}"/>
              </a:ext>
            </a:extLst>
          </p:cNvPr>
          <p:cNvSpPr txBox="1">
            <a:spLocks noChangeArrowheads="1"/>
          </p:cNvSpPr>
          <p:nvPr/>
        </p:nvSpPr>
        <p:spPr bwMode="auto">
          <a:xfrm>
            <a:off x="2530475" y="3576775"/>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servo</a:t>
            </a:r>
          </a:p>
        </p:txBody>
      </p:sp>
      <p:sp>
        <p:nvSpPr>
          <p:cNvPr id="122903" name="TextBox 23">
            <a:extLst>
              <a:ext uri="{FF2B5EF4-FFF2-40B4-BE49-F238E27FC236}">
                <a16:creationId xmlns:a16="http://schemas.microsoft.com/office/drawing/2014/main" id="{0098CAF4-3D77-8B49-A319-DA0639C03533}"/>
              </a:ext>
            </a:extLst>
          </p:cNvPr>
          <p:cNvSpPr txBox="1">
            <a:spLocks noChangeArrowheads="1"/>
          </p:cNvSpPr>
          <p:nvPr/>
        </p:nvSpPr>
        <p:spPr bwMode="auto">
          <a:xfrm>
            <a:off x="4038601"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Echo</a:t>
            </a:r>
          </a:p>
        </p:txBody>
      </p:sp>
      <p:sp>
        <p:nvSpPr>
          <p:cNvPr id="122904" name="TextBox 24">
            <a:extLst>
              <a:ext uri="{FF2B5EF4-FFF2-40B4-BE49-F238E27FC236}">
                <a16:creationId xmlns:a16="http://schemas.microsoft.com/office/drawing/2014/main" id="{434CECFE-35FA-0D4F-9364-B3D2A45D9EDB}"/>
              </a:ext>
            </a:extLst>
          </p:cNvPr>
          <p:cNvSpPr txBox="1">
            <a:spLocks noChangeArrowheads="1"/>
          </p:cNvSpPr>
          <p:nvPr/>
        </p:nvSpPr>
        <p:spPr bwMode="auto">
          <a:xfrm>
            <a:off x="5546727" y="44859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Fire TV</a:t>
            </a:r>
          </a:p>
        </p:txBody>
      </p:sp>
      <p:sp>
        <p:nvSpPr>
          <p:cNvPr id="122905" name="TextBox 25">
            <a:extLst>
              <a:ext uri="{FF2B5EF4-FFF2-40B4-BE49-F238E27FC236}">
                <a16:creationId xmlns:a16="http://schemas.microsoft.com/office/drawing/2014/main" id="{EAD82772-5372-E54A-96AB-CDB01B2C8248}"/>
              </a:ext>
            </a:extLst>
          </p:cNvPr>
          <p:cNvSpPr txBox="1">
            <a:spLocks noChangeArrowheads="1"/>
          </p:cNvSpPr>
          <p:nvPr/>
        </p:nvSpPr>
        <p:spPr bwMode="auto">
          <a:xfrm>
            <a:off x="6970644" y="44859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Fire TV Stick</a:t>
            </a:r>
          </a:p>
        </p:txBody>
      </p:sp>
      <p:sp>
        <p:nvSpPr>
          <p:cNvPr id="122906" name="TextBox 26">
            <a:extLst>
              <a:ext uri="{FF2B5EF4-FFF2-40B4-BE49-F238E27FC236}">
                <a16:creationId xmlns:a16="http://schemas.microsoft.com/office/drawing/2014/main" id="{69126E15-E7CF-D141-9051-FA19B3E9ED1C}"/>
              </a:ext>
            </a:extLst>
          </p:cNvPr>
          <p:cNvSpPr txBox="1">
            <a:spLocks noChangeArrowheads="1"/>
          </p:cNvSpPr>
          <p:nvPr/>
        </p:nvSpPr>
        <p:spPr bwMode="auto">
          <a:xfrm>
            <a:off x="8595277" y="44859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Lambda function</a:t>
            </a:r>
          </a:p>
        </p:txBody>
      </p:sp>
      <p:sp>
        <p:nvSpPr>
          <p:cNvPr id="122907" name="TextBox 27">
            <a:extLst>
              <a:ext uri="{FF2B5EF4-FFF2-40B4-BE49-F238E27FC236}">
                <a16:creationId xmlns:a16="http://schemas.microsoft.com/office/drawing/2014/main" id="{E4E03F40-43ED-604F-B46B-331A09EAFCF2}"/>
              </a:ext>
            </a:extLst>
          </p:cNvPr>
          <p:cNvSpPr txBox="1">
            <a:spLocks noChangeArrowheads="1"/>
          </p:cNvSpPr>
          <p:nvPr/>
        </p:nvSpPr>
        <p:spPr bwMode="auto">
          <a:xfrm>
            <a:off x="10033553" y="4485929"/>
            <a:ext cx="16271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Over-the-air update</a:t>
            </a:r>
          </a:p>
        </p:txBody>
      </p:sp>
      <p:sp>
        <p:nvSpPr>
          <p:cNvPr id="122908" name="TextBox 28">
            <a:extLst>
              <a:ext uri="{FF2B5EF4-FFF2-40B4-BE49-F238E27FC236}">
                <a16:creationId xmlns:a16="http://schemas.microsoft.com/office/drawing/2014/main" id="{E624AB8B-96A2-A747-952A-ECD4E1067B9A}"/>
              </a:ext>
            </a:extLst>
          </p:cNvPr>
          <p:cNvSpPr txBox="1">
            <a:spLocks noChangeArrowheads="1"/>
          </p:cNvSpPr>
          <p:nvPr/>
        </p:nvSpPr>
        <p:spPr bwMode="auto">
          <a:xfrm>
            <a:off x="2530475" y="4485929"/>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Alexa-enabled device</a:t>
            </a:r>
          </a:p>
        </p:txBody>
      </p:sp>
      <p:sp>
        <p:nvSpPr>
          <p:cNvPr id="122909" name="TextBox 29">
            <a:extLst>
              <a:ext uri="{FF2B5EF4-FFF2-40B4-BE49-F238E27FC236}">
                <a16:creationId xmlns:a16="http://schemas.microsoft.com/office/drawing/2014/main" id="{C3CFAA78-CB4F-AE40-8C24-842D1BE1490C}"/>
              </a:ext>
            </a:extLst>
          </p:cNvPr>
          <p:cNvSpPr txBox="1">
            <a:spLocks noChangeArrowheads="1"/>
          </p:cNvSpPr>
          <p:nvPr/>
        </p:nvSpPr>
        <p:spPr bwMode="auto">
          <a:xfrm>
            <a:off x="2530475" y="540481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Device gateway</a:t>
            </a:r>
          </a:p>
        </p:txBody>
      </p:sp>
      <p:pic>
        <p:nvPicPr>
          <p:cNvPr id="122914" name="Graphic 41">
            <a:extLst>
              <a:ext uri="{FF2B5EF4-FFF2-40B4-BE49-F238E27FC236}">
                <a16:creationId xmlns:a16="http://schemas.microsoft.com/office/drawing/2014/main" id="{1A043F57-48D6-6D4C-A318-9E6AF610E69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098917" y="12303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4" name="Graphic 61">
            <a:extLst>
              <a:ext uri="{FF2B5EF4-FFF2-40B4-BE49-F238E27FC236}">
                <a16:creationId xmlns:a16="http://schemas.microsoft.com/office/drawing/2014/main" id="{A2DD41AE-FB15-8E48-B125-A5F1FF1EC64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87933" y="314973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4" name="Graphic 81">
            <a:extLst>
              <a:ext uri="{FF2B5EF4-FFF2-40B4-BE49-F238E27FC236}">
                <a16:creationId xmlns:a16="http://schemas.microsoft.com/office/drawing/2014/main" id="{F9F07484-C2E7-3F4D-A601-7ED6AC8E4DE9}"/>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098917" y="21903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29">
            <a:extLst>
              <a:ext uri="{FF2B5EF4-FFF2-40B4-BE49-F238E27FC236}">
                <a16:creationId xmlns:a16="http://schemas.microsoft.com/office/drawing/2014/main" id="{3A7590A3-067E-9A43-9767-049F1AF24E10}"/>
              </a:ext>
            </a:extLst>
          </p:cNvPr>
          <p:cNvSpPr txBox="1">
            <a:spLocks noChangeArrowheads="1"/>
          </p:cNvSpPr>
          <p:nvPr/>
        </p:nvSpPr>
        <p:spPr bwMode="auto">
          <a:xfrm>
            <a:off x="4038601" y="54048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IoT Core for </a:t>
            </a:r>
            <a:r>
              <a:rPr lang="en-US" altLang="en-US" sz="1200" err="1">
                <a:latin typeface="Arial" panose="020B0604020202020204" pitchFamily="34" charset="0"/>
                <a:ea typeface="Amazon Ember" panose="020B0603020204020204" pitchFamily="34" charset="0"/>
                <a:cs typeface="Arial" panose="020B0604020202020204" pitchFamily="34" charset="0"/>
              </a:rPr>
              <a:t>LoRaWAN</a:t>
            </a:r>
            <a:r>
              <a:rPr lang="en-US" altLang="en-US" sz="1200">
                <a:latin typeface="Arial" panose="020B0604020202020204" pitchFamily="34" charset="0"/>
                <a:ea typeface="Amazon Ember" panose="020B0603020204020204" pitchFamily="34" charset="0"/>
                <a:cs typeface="Arial" panose="020B0604020202020204" pitchFamily="34" charset="0"/>
              </a:rPr>
              <a:t> protocol</a:t>
            </a:r>
          </a:p>
        </p:txBody>
      </p:sp>
      <p:sp>
        <p:nvSpPr>
          <p:cNvPr id="58" name="TextBox 29">
            <a:extLst>
              <a:ext uri="{FF2B5EF4-FFF2-40B4-BE49-F238E27FC236}">
                <a16:creationId xmlns:a16="http://schemas.microsoft.com/office/drawing/2014/main" id="{0382B33E-E1B3-164F-88FA-A9CBB9A07C7C}"/>
              </a:ext>
            </a:extLst>
          </p:cNvPr>
          <p:cNvSpPr txBox="1">
            <a:spLocks noChangeArrowheads="1"/>
          </p:cNvSpPr>
          <p:nvPr/>
        </p:nvSpPr>
        <p:spPr bwMode="auto">
          <a:xfrm>
            <a:off x="5541964" y="540481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err="1">
                <a:latin typeface="Arial" panose="020B0604020202020204" pitchFamily="34" charset="0"/>
                <a:ea typeface="Amazon Ember" panose="020B0603020204020204" pitchFamily="34" charset="0"/>
                <a:cs typeface="Arial" panose="020B0604020202020204" pitchFamily="34" charset="0"/>
              </a:rPr>
              <a:t>LoRaWAN protocol</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50" name="Graphic 49">
            <a:extLst>
              <a:ext uri="{FF2B5EF4-FFF2-40B4-BE49-F238E27FC236}">
                <a16:creationId xmlns:a16="http://schemas.microsoft.com/office/drawing/2014/main" id="{EB0489CD-6A64-3828-4DCE-99422EE0F6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72031" y="3156087"/>
            <a:ext cx="457200" cy="457200"/>
          </a:xfrm>
          <a:prstGeom prst="rect">
            <a:avLst/>
          </a:prstGeom>
        </p:spPr>
      </p:pic>
      <p:pic>
        <p:nvPicPr>
          <p:cNvPr id="51" name="Graphic 50">
            <a:extLst>
              <a:ext uri="{FF2B5EF4-FFF2-40B4-BE49-F238E27FC236}">
                <a16:creationId xmlns:a16="http://schemas.microsoft.com/office/drawing/2014/main" id="{37CDAC06-7B0A-CB75-1C95-99C08E2580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6603" y="3126031"/>
            <a:ext cx="457200" cy="457200"/>
          </a:xfrm>
          <a:prstGeom prst="rect">
            <a:avLst/>
          </a:prstGeom>
        </p:spPr>
      </p:pic>
      <p:pic>
        <p:nvPicPr>
          <p:cNvPr id="52" name="Graphic 51">
            <a:extLst>
              <a:ext uri="{FF2B5EF4-FFF2-40B4-BE49-F238E27FC236}">
                <a16:creationId xmlns:a16="http://schemas.microsoft.com/office/drawing/2014/main" id="{BD38BAFE-EA08-AD05-58DB-08566ECC431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56320" y="3157309"/>
            <a:ext cx="457200" cy="457200"/>
          </a:xfrm>
          <a:prstGeom prst="rect">
            <a:avLst/>
          </a:prstGeom>
        </p:spPr>
      </p:pic>
      <p:pic>
        <p:nvPicPr>
          <p:cNvPr id="53" name="Graphic 52">
            <a:extLst>
              <a:ext uri="{FF2B5EF4-FFF2-40B4-BE49-F238E27FC236}">
                <a16:creationId xmlns:a16="http://schemas.microsoft.com/office/drawing/2014/main" id="{C64503BA-C7FA-39F7-21FC-4D492536A8E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68723" y="4978844"/>
            <a:ext cx="457200" cy="457200"/>
          </a:xfrm>
          <a:prstGeom prst="rect">
            <a:avLst/>
          </a:prstGeom>
        </p:spPr>
      </p:pic>
      <p:pic>
        <p:nvPicPr>
          <p:cNvPr id="54" name="Graphic 53">
            <a:extLst>
              <a:ext uri="{FF2B5EF4-FFF2-40B4-BE49-F238E27FC236}">
                <a16:creationId xmlns:a16="http://schemas.microsoft.com/office/drawing/2014/main" id="{D270E2F3-57AB-251A-0A29-45027972EC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77290" y="4976653"/>
            <a:ext cx="457200" cy="457200"/>
          </a:xfrm>
          <a:prstGeom prst="rect">
            <a:avLst/>
          </a:prstGeom>
        </p:spPr>
      </p:pic>
      <p:pic>
        <p:nvPicPr>
          <p:cNvPr id="55" name="Graphic 54">
            <a:extLst>
              <a:ext uri="{FF2B5EF4-FFF2-40B4-BE49-F238E27FC236}">
                <a16:creationId xmlns:a16="http://schemas.microsoft.com/office/drawing/2014/main" id="{5714CE57-825F-9166-8804-61611BBE8A1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60700" y="2196976"/>
            <a:ext cx="457200" cy="457200"/>
          </a:xfrm>
          <a:prstGeom prst="rect">
            <a:avLst/>
          </a:prstGeom>
        </p:spPr>
      </p:pic>
      <p:pic>
        <p:nvPicPr>
          <p:cNvPr id="57" name="Graphic 56">
            <a:extLst>
              <a:ext uri="{FF2B5EF4-FFF2-40B4-BE49-F238E27FC236}">
                <a16:creationId xmlns:a16="http://schemas.microsoft.com/office/drawing/2014/main" id="{7626C93B-4965-AAB2-1609-DFAA9221035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5006" y="2194915"/>
            <a:ext cx="457200" cy="457200"/>
          </a:xfrm>
          <a:prstGeom prst="rect">
            <a:avLst/>
          </a:prstGeom>
        </p:spPr>
      </p:pic>
      <p:pic>
        <p:nvPicPr>
          <p:cNvPr id="59" name="Graphic 58">
            <a:extLst>
              <a:ext uri="{FF2B5EF4-FFF2-40B4-BE49-F238E27FC236}">
                <a16:creationId xmlns:a16="http://schemas.microsoft.com/office/drawing/2014/main" id="{A89B0395-5A59-D173-D7D7-89E6490317D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64561" y="2191923"/>
            <a:ext cx="457200" cy="457200"/>
          </a:xfrm>
          <a:prstGeom prst="rect">
            <a:avLst/>
          </a:prstGeom>
        </p:spPr>
      </p:pic>
      <p:pic>
        <p:nvPicPr>
          <p:cNvPr id="60" name="Graphic 59">
            <a:extLst>
              <a:ext uri="{FF2B5EF4-FFF2-40B4-BE49-F238E27FC236}">
                <a16:creationId xmlns:a16="http://schemas.microsoft.com/office/drawing/2014/main" id="{D5ED6424-1F12-FC44-9D51-250046A5043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079047" y="2194915"/>
            <a:ext cx="457200" cy="457200"/>
          </a:xfrm>
          <a:prstGeom prst="rect">
            <a:avLst/>
          </a:prstGeom>
        </p:spPr>
      </p:pic>
      <p:pic>
        <p:nvPicPr>
          <p:cNvPr id="61" name="Graphic 60">
            <a:extLst>
              <a:ext uri="{FF2B5EF4-FFF2-40B4-BE49-F238E27FC236}">
                <a16:creationId xmlns:a16="http://schemas.microsoft.com/office/drawing/2014/main" id="{62D928C2-EB3A-4FE1-4666-05139D967B1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14813" y="4027829"/>
            <a:ext cx="457200" cy="457200"/>
          </a:xfrm>
          <a:prstGeom prst="rect">
            <a:avLst/>
          </a:prstGeom>
        </p:spPr>
      </p:pic>
      <p:pic>
        <p:nvPicPr>
          <p:cNvPr id="63" name="Graphic 62">
            <a:extLst>
              <a:ext uri="{FF2B5EF4-FFF2-40B4-BE49-F238E27FC236}">
                <a16:creationId xmlns:a16="http://schemas.microsoft.com/office/drawing/2014/main" id="{A4360415-280D-28D0-D0B8-C35F80B2F8C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609384" y="2191127"/>
            <a:ext cx="457200" cy="457200"/>
          </a:xfrm>
          <a:prstGeom prst="rect">
            <a:avLst/>
          </a:prstGeom>
        </p:spPr>
      </p:pic>
      <p:pic>
        <p:nvPicPr>
          <p:cNvPr id="64" name="Graphic 63">
            <a:extLst>
              <a:ext uri="{FF2B5EF4-FFF2-40B4-BE49-F238E27FC236}">
                <a16:creationId xmlns:a16="http://schemas.microsoft.com/office/drawing/2014/main" id="{75E0109D-111D-80CD-5F71-F637329B4AE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98598" y="4027829"/>
            <a:ext cx="457200" cy="457200"/>
          </a:xfrm>
          <a:prstGeom prst="rect">
            <a:avLst/>
          </a:prstGeom>
        </p:spPr>
      </p:pic>
      <p:pic>
        <p:nvPicPr>
          <p:cNvPr id="66" name="Graphic 65">
            <a:extLst>
              <a:ext uri="{FF2B5EF4-FFF2-40B4-BE49-F238E27FC236}">
                <a16:creationId xmlns:a16="http://schemas.microsoft.com/office/drawing/2014/main" id="{C4B44600-303E-9F9F-96FA-4451BEAED746}"/>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609755" y="1228419"/>
            <a:ext cx="457200" cy="457200"/>
          </a:xfrm>
          <a:prstGeom prst="rect">
            <a:avLst/>
          </a:prstGeom>
        </p:spPr>
      </p:pic>
      <p:pic>
        <p:nvPicPr>
          <p:cNvPr id="67" name="Graphic 66">
            <a:extLst>
              <a:ext uri="{FF2B5EF4-FFF2-40B4-BE49-F238E27FC236}">
                <a16:creationId xmlns:a16="http://schemas.microsoft.com/office/drawing/2014/main" id="{5B26ECD3-E15C-380C-6B20-CDA4E8177A4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85767" y="4027829"/>
            <a:ext cx="457200" cy="457200"/>
          </a:xfrm>
          <a:prstGeom prst="rect">
            <a:avLst/>
          </a:prstGeom>
        </p:spPr>
      </p:pic>
      <p:pic>
        <p:nvPicPr>
          <p:cNvPr id="68" name="Graphic 67">
            <a:extLst>
              <a:ext uri="{FF2B5EF4-FFF2-40B4-BE49-F238E27FC236}">
                <a16:creationId xmlns:a16="http://schemas.microsoft.com/office/drawing/2014/main" id="{5CE6636E-6E9C-368D-1B83-05D2C1B24334}"/>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078221" y="4026576"/>
            <a:ext cx="457200" cy="457200"/>
          </a:xfrm>
          <a:prstGeom prst="rect">
            <a:avLst/>
          </a:prstGeom>
        </p:spPr>
      </p:pic>
      <p:pic>
        <p:nvPicPr>
          <p:cNvPr id="69" name="Graphic 68">
            <a:extLst>
              <a:ext uri="{FF2B5EF4-FFF2-40B4-BE49-F238E27FC236}">
                <a16:creationId xmlns:a16="http://schemas.microsoft.com/office/drawing/2014/main" id="{83E1484A-8562-2A84-5858-D60BF09BFCE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573269" y="4032103"/>
            <a:ext cx="457200" cy="457200"/>
          </a:xfrm>
          <a:prstGeom prst="rect">
            <a:avLst/>
          </a:prstGeom>
        </p:spPr>
      </p:pic>
      <p:pic>
        <p:nvPicPr>
          <p:cNvPr id="70" name="Graphic 69">
            <a:extLst>
              <a:ext uri="{FF2B5EF4-FFF2-40B4-BE49-F238E27FC236}">
                <a16:creationId xmlns:a16="http://schemas.microsoft.com/office/drawing/2014/main" id="{3A753FE2-EC78-896A-AFA4-79AF1902B953}"/>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3053609" y="4973757"/>
            <a:ext cx="457200" cy="457200"/>
          </a:xfrm>
          <a:prstGeom prst="rect">
            <a:avLst/>
          </a:prstGeom>
        </p:spPr>
      </p:pic>
      <p:pic>
        <p:nvPicPr>
          <p:cNvPr id="71" name="Graphic 70">
            <a:extLst>
              <a:ext uri="{FF2B5EF4-FFF2-40B4-BE49-F238E27FC236}">
                <a16:creationId xmlns:a16="http://schemas.microsoft.com/office/drawing/2014/main" id="{625F256C-1E3B-BD8D-2087-E704E1DB416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581581" y="1228419"/>
            <a:ext cx="457200" cy="457200"/>
          </a:xfrm>
          <a:prstGeom prst="rect">
            <a:avLst/>
          </a:prstGeom>
        </p:spPr>
      </p:pic>
      <p:pic>
        <p:nvPicPr>
          <p:cNvPr id="72" name="Graphic 71">
            <a:extLst>
              <a:ext uri="{FF2B5EF4-FFF2-40B4-BE49-F238E27FC236}">
                <a16:creationId xmlns:a16="http://schemas.microsoft.com/office/drawing/2014/main" id="{A2D1709C-3D9B-6500-EE29-04CC05A5675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075422" y="1230313"/>
            <a:ext cx="457200" cy="457200"/>
          </a:xfrm>
          <a:prstGeom prst="rect">
            <a:avLst/>
          </a:prstGeom>
        </p:spPr>
      </p:pic>
      <p:pic>
        <p:nvPicPr>
          <p:cNvPr id="73" name="Graphic 72">
            <a:extLst>
              <a:ext uri="{FF2B5EF4-FFF2-40B4-BE49-F238E27FC236}">
                <a16:creationId xmlns:a16="http://schemas.microsoft.com/office/drawing/2014/main" id="{22712A92-8452-6A0C-475F-0B668774477A}"/>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613272" y="3119894"/>
            <a:ext cx="457200" cy="457200"/>
          </a:xfrm>
          <a:prstGeom prst="rect">
            <a:avLst/>
          </a:prstGeom>
        </p:spPr>
      </p:pic>
      <p:pic>
        <p:nvPicPr>
          <p:cNvPr id="74" name="Graphic 73">
            <a:extLst>
              <a:ext uri="{FF2B5EF4-FFF2-40B4-BE49-F238E27FC236}">
                <a16:creationId xmlns:a16="http://schemas.microsoft.com/office/drawing/2014/main" id="{B4A6FDB2-900D-F33E-5807-FFA2AFAD6C9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9094301" y="3126031"/>
            <a:ext cx="457200" cy="457200"/>
          </a:xfrm>
          <a:prstGeom prst="rect">
            <a:avLst/>
          </a:prstGeom>
        </p:spPr>
      </p:pic>
      <p:pic>
        <p:nvPicPr>
          <p:cNvPr id="75" name="Graphic 74">
            <a:extLst>
              <a:ext uri="{FF2B5EF4-FFF2-40B4-BE49-F238E27FC236}">
                <a16:creationId xmlns:a16="http://schemas.microsoft.com/office/drawing/2014/main" id="{C2457480-850B-737B-D2F2-C52D53F9BE06}"/>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061707" y="4032900"/>
            <a:ext cx="457200" cy="457200"/>
          </a:xfrm>
          <a:prstGeom prst="rect">
            <a:avLst/>
          </a:prstGeom>
        </p:spPr>
      </p:pic>
      <p:pic>
        <p:nvPicPr>
          <p:cNvPr id="76" name="Graphic 75">
            <a:extLst>
              <a:ext uri="{FF2B5EF4-FFF2-40B4-BE49-F238E27FC236}">
                <a16:creationId xmlns:a16="http://schemas.microsoft.com/office/drawing/2014/main" id="{0BACFC2E-11C6-319E-7BD0-2B67B88646B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567873" y="1235720"/>
            <a:ext cx="457200" cy="457200"/>
          </a:xfrm>
          <a:prstGeom prst="rect">
            <a:avLst/>
          </a:prstGeom>
        </p:spPr>
      </p:pic>
      <p:pic>
        <p:nvPicPr>
          <p:cNvPr id="77" name="Graphic 76">
            <a:extLst>
              <a:ext uri="{FF2B5EF4-FFF2-40B4-BE49-F238E27FC236}">
                <a16:creationId xmlns:a16="http://schemas.microsoft.com/office/drawing/2014/main" id="{0EED5BA7-FCA4-2977-B549-A5E01FA569F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053609" y="1228419"/>
            <a:ext cx="457200" cy="457200"/>
          </a:xfrm>
          <a:prstGeom prst="rect">
            <a:avLst/>
          </a:prstGeom>
        </p:spPr>
      </p:pic>
      <p:sp>
        <p:nvSpPr>
          <p:cNvPr id="3" name="Slide Number Placeholder 2">
            <a:extLst>
              <a:ext uri="{FF2B5EF4-FFF2-40B4-BE49-F238E27FC236}">
                <a16:creationId xmlns:a16="http://schemas.microsoft.com/office/drawing/2014/main" id="{7E9E6BAB-E3C6-BDA1-FBF6-49FB6DA0C60B}"/>
              </a:ext>
            </a:extLst>
          </p:cNvPr>
          <p:cNvSpPr>
            <a:spLocks noGrp="1"/>
          </p:cNvSpPr>
          <p:nvPr>
            <p:ph type="sldNum" sz="quarter" idx="11"/>
          </p:nvPr>
        </p:nvSpPr>
        <p:spPr/>
        <p:txBody>
          <a:bodyPr/>
          <a:lstStyle/>
          <a:p>
            <a:fld id="{EB4B8DE2-A4E8-46E4-8BBF-D75455EFF32C}" type="slidenum">
              <a:rPr lang="en-US" smtClean="0"/>
              <a:pPr/>
              <a:t>95</a:t>
            </a:fld>
            <a:endParaRPr lang="en-US"/>
          </a:p>
        </p:txBody>
      </p:sp>
      <p:sp>
        <p:nvSpPr>
          <p:cNvPr id="4" name="Footer Placeholder 3">
            <a:extLst>
              <a:ext uri="{FF2B5EF4-FFF2-40B4-BE49-F238E27FC236}">
                <a16:creationId xmlns:a16="http://schemas.microsoft.com/office/drawing/2014/main" id="{8BA5E30E-5444-FFDE-E53A-3881DFD69EFB}"/>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a:extLst>
              <a:ext uri="{FF2B5EF4-FFF2-40B4-BE49-F238E27FC236}">
                <a16:creationId xmlns:a16="http://schemas.microsoft.com/office/drawing/2014/main" id="{6C7CC711-AAF9-E240-941E-2CC0CDADEA6C}"/>
              </a:ext>
            </a:extLst>
          </p:cNvPr>
          <p:cNvSpPr>
            <a:spLocks noGrp="1" noChangeArrowheads="1"/>
          </p:cNvSpPr>
          <p:nvPr>
            <p:ph type="title"/>
          </p:nvPr>
        </p:nvSpPr>
        <p:spPr>
          <a:xfrm>
            <a:off x="241300" y="365125"/>
            <a:ext cx="8637588" cy="644525"/>
          </a:xfrm>
        </p:spPr>
        <p:txBody>
          <a:bodyPr/>
          <a:lstStyle/>
          <a:p>
            <a:pPr eaLnBrk="1" hangingPunct="1"/>
            <a:r>
              <a:rPr lang="en-US" altLang="en-US"/>
              <a:t>Internet of Things</a:t>
            </a:r>
          </a:p>
        </p:txBody>
      </p:sp>
      <p:sp>
        <p:nvSpPr>
          <p:cNvPr id="123908" name="Text Placeholder 4">
            <a:extLst>
              <a:ext uri="{FF2B5EF4-FFF2-40B4-BE49-F238E27FC236}">
                <a16:creationId xmlns:a16="http://schemas.microsoft.com/office/drawing/2014/main" id="{156924C3-954C-FE43-99C2-46E3934BD724}"/>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7/7</a:t>
            </a:r>
          </a:p>
        </p:txBody>
      </p:sp>
      <p:sp>
        <p:nvSpPr>
          <p:cNvPr id="123909" name="TextBox 5">
            <a:extLst>
              <a:ext uri="{FF2B5EF4-FFF2-40B4-BE49-F238E27FC236}">
                <a16:creationId xmlns:a16="http://schemas.microsoft.com/office/drawing/2014/main" id="{67FDE882-E4A6-124E-9EB9-E05E2709AACD}"/>
              </a:ext>
            </a:extLst>
          </p:cNvPr>
          <p:cNvSpPr txBox="1">
            <a:spLocks noChangeArrowheads="1"/>
          </p:cNvSpPr>
          <p:nvPr/>
        </p:nvSpPr>
        <p:spPr bwMode="auto">
          <a:xfrm>
            <a:off x="4064311"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bicycle</a:t>
            </a:r>
          </a:p>
        </p:txBody>
      </p:sp>
      <p:sp>
        <p:nvSpPr>
          <p:cNvPr id="123910" name="TextBox 6">
            <a:extLst>
              <a:ext uri="{FF2B5EF4-FFF2-40B4-BE49-F238E27FC236}">
                <a16:creationId xmlns:a16="http://schemas.microsoft.com/office/drawing/2014/main" id="{9B3AA9B8-0C94-8547-B773-0CF92DA4E61E}"/>
              </a:ext>
            </a:extLst>
          </p:cNvPr>
          <p:cNvSpPr txBox="1">
            <a:spLocks noChangeArrowheads="1"/>
          </p:cNvSpPr>
          <p:nvPr/>
        </p:nvSpPr>
        <p:spPr bwMode="auto">
          <a:xfrm>
            <a:off x="5563910"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camera</a:t>
            </a:r>
          </a:p>
        </p:txBody>
      </p:sp>
      <p:sp>
        <p:nvSpPr>
          <p:cNvPr id="123911" name="TextBox 7">
            <a:extLst>
              <a:ext uri="{FF2B5EF4-FFF2-40B4-BE49-F238E27FC236}">
                <a16:creationId xmlns:a16="http://schemas.microsoft.com/office/drawing/2014/main" id="{A7E6A35E-2670-8046-A137-D81EBBB546C5}"/>
              </a:ext>
            </a:extLst>
          </p:cNvPr>
          <p:cNvSpPr txBox="1">
            <a:spLocks noChangeArrowheads="1"/>
          </p:cNvSpPr>
          <p:nvPr/>
        </p:nvSpPr>
        <p:spPr bwMode="auto">
          <a:xfrm>
            <a:off x="6971402" y="1687513"/>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a:t>
            </a:r>
          </a:p>
        </p:txBody>
      </p:sp>
      <p:sp>
        <p:nvSpPr>
          <p:cNvPr id="123912" name="TextBox 8">
            <a:extLst>
              <a:ext uri="{FF2B5EF4-FFF2-40B4-BE49-F238E27FC236}">
                <a16:creationId xmlns:a16="http://schemas.microsoft.com/office/drawing/2014/main" id="{44983D0A-0FA1-1940-844D-B0729D84579A}"/>
              </a:ext>
            </a:extLst>
          </p:cNvPr>
          <p:cNvSpPr txBox="1">
            <a:spLocks noChangeArrowheads="1"/>
          </p:cNvSpPr>
          <p:nvPr/>
        </p:nvSpPr>
        <p:spPr bwMode="auto">
          <a:xfrm>
            <a:off x="8574156"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cart</a:t>
            </a:r>
          </a:p>
        </p:txBody>
      </p:sp>
      <p:sp>
        <p:nvSpPr>
          <p:cNvPr id="123913" name="TextBox 9">
            <a:extLst>
              <a:ext uri="{FF2B5EF4-FFF2-40B4-BE49-F238E27FC236}">
                <a16:creationId xmlns:a16="http://schemas.microsoft.com/office/drawing/2014/main" id="{45779008-DEB3-1244-A285-D990A0289F67}"/>
              </a:ext>
            </a:extLst>
          </p:cNvPr>
          <p:cNvSpPr txBox="1">
            <a:spLocks noChangeArrowheads="1"/>
          </p:cNvSpPr>
          <p:nvPr/>
        </p:nvSpPr>
        <p:spPr bwMode="auto">
          <a:xfrm>
            <a:off x="10076691" y="1687513"/>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coffee pot</a:t>
            </a:r>
          </a:p>
        </p:txBody>
      </p:sp>
      <p:sp>
        <p:nvSpPr>
          <p:cNvPr id="123914" name="TextBox 10">
            <a:extLst>
              <a:ext uri="{FF2B5EF4-FFF2-40B4-BE49-F238E27FC236}">
                <a16:creationId xmlns:a16="http://schemas.microsoft.com/office/drawing/2014/main" id="{48696360-B1DF-5B4B-95BF-B5E3C9A2EE4A}"/>
              </a:ext>
            </a:extLst>
          </p:cNvPr>
          <p:cNvSpPr txBox="1">
            <a:spLocks noChangeArrowheads="1"/>
          </p:cNvSpPr>
          <p:nvPr/>
        </p:nvSpPr>
        <p:spPr bwMode="auto">
          <a:xfrm>
            <a:off x="2566687" y="1687513"/>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bank</a:t>
            </a:r>
          </a:p>
        </p:txBody>
      </p:sp>
      <p:sp>
        <p:nvSpPr>
          <p:cNvPr id="123915" name="TextBox 11">
            <a:extLst>
              <a:ext uri="{FF2B5EF4-FFF2-40B4-BE49-F238E27FC236}">
                <a16:creationId xmlns:a16="http://schemas.microsoft.com/office/drawing/2014/main" id="{1A20BDB3-657A-8148-9AB6-915109E38EA4}"/>
              </a:ext>
            </a:extLst>
          </p:cNvPr>
          <p:cNvSpPr txBox="1">
            <a:spLocks noChangeArrowheads="1"/>
          </p:cNvSpPr>
          <p:nvPr/>
        </p:nvSpPr>
        <p:spPr bwMode="auto">
          <a:xfrm>
            <a:off x="4064311"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factory</a:t>
            </a:r>
          </a:p>
        </p:txBody>
      </p:sp>
      <p:sp>
        <p:nvSpPr>
          <p:cNvPr id="123916" name="TextBox 12">
            <a:extLst>
              <a:ext uri="{FF2B5EF4-FFF2-40B4-BE49-F238E27FC236}">
                <a16:creationId xmlns:a16="http://schemas.microsoft.com/office/drawing/2014/main" id="{93D3CFF5-58CF-7A40-9C87-7F9B5906F8F8}"/>
              </a:ext>
            </a:extLst>
          </p:cNvPr>
          <p:cNvSpPr txBox="1">
            <a:spLocks noChangeArrowheads="1"/>
          </p:cNvSpPr>
          <p:nvPr/>
        </p:nvSpPr>
        <p:spPr bwMode="auto">
          <a:xfrm>
            <a:off x="5563910" y="2596529"/>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generic</a:t>
            </a:r>
          </a:p>
        </p:txBody>
      </p:sp>
      <p:sp>
        <p:nvSpPr>
          <p:cNvPr id="123917" name="TextBox 13">
            <a:extLst>
              <a:ext uri="{FF2B5EF4-FFF2-40B4-BE49-F238E27FC236}">
                <a16:creationId xmlns:a16="http://schemas.microsoft.com/office/drawing/2014/main" id="{454116A7-B582-3A45-BC82-F5749F22DBDF}"/>
              </a:ext>
            </a:extLst>
          </p:cNvPr>
          <p:cNvSpPr txBox="1">
            <a:spLocks noChangeArrowheads="1"/>
          </p:cNvSpPr>
          <p:nvPr/>
        </p:nvSpPr>
        <p:spPr bwMode="auto">
          <a:xfrm>
            <a:off x="6971402" y="2596529"/>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house</a:t>
            </a:r>
          </a:p>
        </p:txBody>
      </p:sp>
      <p:sp>
        <p:nvSpPr>
          <p:cNvPr id="123918" name="TextBox 14">
            <a:extLst>
              <a:ext uri="{FF2B5EF4-FFF2-40B4-BE49-F238E27FC236}">
                <a16:creationId xmlns:a16="http://schemas.microsoft.com/office/drawing/2014/main" id="{8E34658D-9C0A-7A43-A3B1-67E7DF16BC9C}"/>
              </a:ext>
            </a:extLst>
          </p:cNvPr>
          <p:cNvSpPr txBox="1">
            <a:spLocks noChangeArrowheads="1"/>
          </p:cNvSpPr>
          <p:nvPr/>
        </p:nvSpPr>
        <p:spPr bwMode="auto">
          <a:xfrm>
            <a:off x="8574156"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lightbulb</a:t>
            </a:r>
          </a:p>
        </p:txBody>
      </p:sp>
      <p:sp>
        <p:nvSpPr>
          <p:cNvPr id="123919" name="TextBox 15">
            <a:extLst>
              <a:ext uri="{FF2B5EF4-FFF2-40B4-BE49-F238E27FC236}">
                <a16:creationId xmlns:a16="http://schemas.microsoft.com/office/drawing/2014/main" id="{26A35D3E-0EC5-F846-B596-BB8A87E37ADE}"/>
              </a:ext>
            </a:extLst>
          </p:cNvPr>
          <p:cNvSpPr txBox="1">
            <a:spLocks noChangeArrowheads="1"/>
          </p:cNvSpPr>
          <p:nvPr/>
        </p:nvSpPr>
        <p:spPr bwMode="auto">
          <a:xfrm>
            <a:off x="10076691" y="2596529"/>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travel</a:t>
            </a:r>
          </a:p>
        </p:txBody>
      </p:sp>
      <p:sp>
        <p:nvSpPr>
          <p:cNvPr id="123921" name="TextBox 17">
            <a:extLst>
              <a:ext uri="{FF2B5EF4-FFF2-40B4-BE49-F238E27FC236}">
                <a16:creationId xmlns:a16="http://schemas.microsoft.com/office/drawing/2014/main" id="{D14E7E91-414F-854C-99C0-1F1110602D4A}"/>
              </a:ext>
            </a:extLst>
          </p:cNvPr>
          <p:cNvSpPr txBox="1">
            <a:spLocks noChangeArrowheads="1"/>
          </p:cNvSpPr>
          <p:nvPr/>
        </p:nvSpPr>
        <p:spPr bwMode="auto">
          <a:xfrm>
            <a:off x="4064311" y="3513371"/>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police emergency</a:t>
            </a:r>
          </a:p>
        </p:txBody>
      </p:sp>
      <p:sp>
        <p:nvSpPr>
          <p:cNvPr id="123922" name="TextBox 18">
            <a:extLst>
              <a:ext uri="{FF2B5EF4-FFF2-40B4-BE49-F238E27FC236}">
                <a16:creationId xmlns:a16="http://schemas.microsoft.com/office/drawing/2014/main" id="{9C4EFE74-53A3-B142-B95A-D512ADB39B56}"/>
              </a:ext>
            </a:extLst>
          </p:cNvPr>
          <p:cNvSpPr txBox="1">
            <a:spLocks noChangeArrowheads="1"/>
          </p:cNvSpPr>
          <p:nvPr/>
        </p:nvSpPr>
        <p:spPr bwMode="auto">
          <a:xfrm>
            <a:off x="5563910" y="351337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utility</a:t>
            </a:r>
          </a:p>
        </p:txBody>
      </p:sp>
      <p:sp>
        <p:nvSpPr>
          <p:cNvPr id="123923" name="TextBox 19">
            <a:extLst>
              <a:ext uri="{FF2B5EF4-FFF2-40B4-BE49-F238E27FC236}">
                <a16:creationId xmlns:a16="http://schemas.microsoft.com/office/drawing/2014/main" id="{4ED5FCAF-8C77-BC4E-968E-0126C18B1190}"/>
              </a:ext>
            </a:extLst>
          </p:cNvPr>
          <p:cNvSpPr txBox="1">
            <a:spLocks noChangeArrowheads="1"/>
          </p:cNvSpPr>
          <p:nvPr/>
        </p:nvSpPr>
        <p:spPr bwMode="auto">
          <a:xfrm>
            <a:off x="6971402" y="3513371"/>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windfarm</a:t>
            </a:r>
          </a:p>
        </p:txBody>
      </p:sp>
      <p:sp>
        <p:nvSpPr>
          <p:cNvPr id="123924" name="TextBox 22">
            <a:extLst>
              <a:ext uri="{FF2B5EF4-FFF2-40B4-BE49-F238E27FC236}">
                <a16:creationId xmlns:a16="http://schemas.microsoft.com/office/drawing/2014/main" id="{745AAF51-0909-544D-96BC-DCDB117C51E6}"/>
              </a:ext>
            </a:extLst>
          </p:cNvPr>
          <p:cNvSpPr txBox="1">
            <a:spLocks noChangeArrowheads="1"/>
          </p:cNvSpPr>
          <p:nvPr/>
        </p:nvSpPr>
        <p:spPr bwMode="auto">
          <a:xfrm>
            <a:off x="2566687" y="3513512"/>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medical emergency</a:t>
            </a:r>
          </a:p>
        </p:txBody>
      </p:sp>
      <p:sp>
        <p:nvSpPr>
          <p:cNvPr id="40" name="TextBox 16">
            <a:extLst>
              <a:ext uri="{FF2B5EF4-FFF2-40B4-BE49-F238E27FC236}">
                <a16:creationId xmlns:a16="http://schemas.microsoft.com/office/drawing/2014/main" id="{8D78F0B7-8EDF-F442-9407-C3F9C8642980}"/>
              </a:ext>
            </a:extLst>
          </p:cNvPr>
          <p:cNvSpPr txBox="1">
            <a:spLocks noChangeArrowheads="1"/>
          </p:cNvSpPr>
          <p:nvPr/>
        </p:nvSpPr>
        <p:spPr bwMode="auto">
          <a:xfrm>
            <a:off x="2566687" y="2598361"/>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IoT thing door lock</a:t>
            </a:r>
          </a:p>
        </p:txBody>
      </p:sp>
      <p:sp>
        <p:nvSpPr>
          <p:cNvPr id="46" name="TextBox 14">
            <a:extLst>
              <a:ext uri="{FF2B5EF4-FFF2-40B4-BE49-F238E27FC236}">
                <a16:creationId xmlns:a16="http://schemas.microsoft.com/office/drawing/2014/main" id="{A9982181-5B85-6345-BA25-4F983AF04D63}"/>
              </a:ext>
            </a:extLst>
          </p:cNvPr>
          <p:cNvSpPr txBox="1">
            <a:spLocks noChangeArrowheads="1"/>
          </p:cNvSpPr>
          <p:nvPr/>
        </p:nvSpPr>
        <p:spPr bwMode="auto">
          <a:xfrm>
            <a:off x="8574156"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47" name="TextBox 15">
            <a:extLst>
              <a:ext uri="{FF2B5EF4-FFF2-40B4-BE49-F238E27FC236}">
                <a16:creationId xmlns:a16="http://schemas.microsoft.com/office/drawing/2014/main" id="{B9BB6D50-39A3-1F4A-BFE7-4E614B3D4910}"/>
              </a:ext>
            </a:extLst>
          </p:cNvPr>
          <p:cNvSpPr txBox="1">
            <a:spLocks noChangeArrowheads="1"/>
          </p:cNvSpPr>
          <p:nvPr/>
        </p:nvSpPr>
        <p:spPr bwMode="auto">
          <a:xfrm>
            <a:off x="10076691" y="3509431"/>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0" name="TextBox 17">
            <a:extLst>
              <a:ext uri="{FF2B5EF4-FFF2-40B4-BE49-F238E27FC236}">
                <a16:creationId xmlns:a16="http://schemas.microsoft.com/office/drawing/2014/main" id="{94B36ECA-E63A-E94F-822D-1EF116AF2BDB}"/>
              </a:ext>
            </a:extLst>
          </p:cNvPr>
          <p:cNvSpPr txBox="1">
            <a:spLocks noChangeArrowheads="1"/>
          </p:cNvSpPr>
          <p:nvPr/>
        </p:nvSpPr>
        <p:spPr bwMode="auto">
          <a:xfrm>
            <a:off x="3976998" y="4427776"/>
            <a:ext cx="1685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humidity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1" name="TextBox 18">
            <a:extLst>
              <a:ext uri="{FF2B5EF4-FFF2-40B4-BE49-F238E27FC236}">
                <a16:creationId xmlns:a16="http://schemas.microsoft.com/office/drawing/2014/main" id="{A31E1970-14A1-BA43-84DC-2E315FAB20EB}"/>
              </a:ext>
            </a:extLst>
          </p:cNvPr>
          <p:cNvSpPr txBox="1">
            <a:spLocks noChangeArrowheads="1"/>
          </p:cNvSpPr>
          <p:nvPr/>
        </p:nvSpPr>
        <p:spPr bwMode="auto">
          <a:xfrm>
            <a:off x="5510445" y="4427776"/>
            <a:ext cx="163579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&amp; vibration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2" name="TextBox 19">
            <a:extLst>
              <a:ext uri="{FF2B5EF4-FFF2-40B4-BE49-F238E27FC236}">
                <a16:creationId xmlns:a16="http://schemas.microsoft.com/office/drawing/2014/main" id="{12E45368-2987-9946-B06E-D2B2227CE726}"/>
              </a:ext>
            </a:extLst>
          </p:cNvPr>
          <p:cNvSpPr txBox="1">
            <a:spLocks noChangeArrowheads="1"/>
          </p:cNvSpPr>
          <p:nvPr/>
        </p:nvSpPr>
        <p:spPr bwMode="auto">
          <a:xfrm>
            <a:off x="6971402" y="4427776"/>
            <a:ext cx="1685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relay</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3" name="TextBox 22">
            <a:extLst>
              <a:ext uri="{FF2B5EF4-FFF2-40B4-BE49-F238E27FC236}">
                <a16:creationId xmlns:a16="http://schemas.microsoft.com/office/drawing/2014/main" id="{1921983A-134A-BF40-B878-2068A27AFD3F}"/>
              </a:ext>
            </a:extLst>
          </p:cNvPr>
          <p:cNvSpPr txBox="1">
            <a:spLocks noChangeArrowheads="1"/>
          </p:cNvSpPr>
          <p:nvPr/>
        </p:nvSpPr>
        <p:spPr bwMode="auto">
          <a:xfrm>
            <a:off x="2566687" y="4427917"/>
            <a:ext cx="1511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temperature sensor</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8" name="TextBox 14">
            <a:extLst>
              <a:ext uri="{FF2B5EF4-FFF2-40B4-BE49-F238E27FC236}">
                <a16:creationId xmlns:a16="http://schemas.microsoft.com/office/drawing/2014/main" id="{FCF50F46-00FA-1F45-A3A3-85C7AE1F238E}"/>
              </a:ext>
            </a:extLst>
          </p:cNvPr>
          <p:cNvSpPr txBox="1">
            <a:spLocks noChangeArrowheads="1"/>
          </p:cNvSpPr>
          <p:nvPr/>
        </p:nvSpPr>
        <p:spPr bwMode="auto">
          <a:xfrm>
            <a:off x="8574156" y="4423836"/>
            <a:ext cx="14938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stack light</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59" name="TextBox 15">
            <a:extLst>
              <a:ext uri="{FF2B5EF4-FFF2-40B4-BE49-F238E27FC236}">
                <a16:creationId xmlns:a16="http://schemas.microsoft.com/office/drawing/2014/main" id="{BF19E2F3-AE2B-5E49-94CD-C695521D7C6C}"/>
              </a:ext>
            </a:extLst>
          </p:cNvPr>
          <p:cNvSpPr txBox="1">
            <a:spLocks noChangeArrowheads="1"/>
          </p:cNvSpPr>
          <p:nvPr/>
        </p:nvSpPr>
        <p:spPr bwMode="auto">
          <a:xfrm>
            <a:off x="10076691" y="4423836"/>
            <a:ext cx="1493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FreeRTOS device</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62" name="TextBox 17">
            <a:extLst>
              <a:ext uri="{FF2B5EF4-FFF2-40B4-BE49-F238E27FC236}">
                <a16:creationId xmlns:a16="http://schemas.microsoft.com/office/drawing/2014/main" id="{4CE54780-222A-6540-A151-0F5F6D63DBB8}"/>
              </a:ext>
            </a:extLst>
          </p:cNvPr>
          <p:cNvSpPr txBox="1">
            <a:spLocks noChangeArrowheads="1"/>
          </p:cNvSpPr>
          <p:nvPr/>
        </p:nvSpPr>
        <p:spPr bwMode="auto">
          <a:xfrm>
            <a:off x="4064311" y="5349587"/>
            <a:ext cx="15113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PLC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sp>
        <p:nvSpPr>
          <p:cNvPr id="63" name="TextBox 22">
            <a:extLst>
              <a:ext uri="{FF2B5EF4-FFF2-40B4-BE49-F238E27FC236}">
                <a16:creationId xmlns:a16="http://schemas.microsoft.com/office/drawing/2014/main" id="{CE3672A7-C2B5-8A40-8ADB-FCBD74FCA9BA}"/>
              </a:ext>
            </a:extLst>
          </p:cNvPr>
          <p:cNvSpPr txBox="1">
            <a:spLocks noChangeArrowheads="1"/>
          </p:cNvSpPr>
          <p:nvPr/>
        </p:nvSpPr>
        <p:spPr bwMode="auto">
          <a:xfrm>
            <a:off x="2684376" y="5349728"/>
            <a:ext cx="1281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sz="1200">
                <a:latin typeface="Arial" panose="020B0604020202020204" pitchFamily="34" charset="0"/>
                <a:cs typeface="Arial" panose="020B0604020202020204" pitchFamily="34" charset="0"/>
              </a:rPr>
              <a:t>IoT thing industrial PC</a:t>
            </a:r>
            <a:endParaRPr lang="en-US" altLang="en-US" sz="1200">
              <a:latin typeface="Arial" panose="020B0604020202020204" pitchFamily="34" charset="0"/>
              <a:ea typeface="Amazon Ember" panose="020B0603020204020204" pitchFamily="34" charset="0"/>
              <a:cs typeface="Arial" panose="020B0604020202020204" pitchFamily="34" charset="0"/>
            </a:endParaRPr>
          </a:p>
        </p:txBody>
      </p:sp>
      <p:pic>
        <p:nvPicPr>
          <p:cNvPr id="78" name="Graphic 77">
            <a:extLst>
              <a:ext uri="{FF2B5EF4-FFF2-40B4-BE49-F238E27FC236}">
                <a16:creationId xmlns:a16="http://schemas.microsoft.com/office/drawing/2014/main" id="{23CFB95A-75A7-3C73-0DE8-816D2369C1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87664" y="3992375"/>
            <a:ext cx="457200" cy="457200"/>
          </a:xfrm>
          <a:prstGeom prst="rect">
            <a:avLst/>
          </a:prstGeom>
        </p:spPr>
      </p:pic>
      <p:pic>
        <p:nvPicPr>
          <p:cNvPr id="79" name="Graphic 78">
            <a:extLst>
              <a:ext uri="{FF2B5EF4-FFF2-40B4-BE49-F238E27FC236}">
                <a16:creationId xmlns:a16="http://schemas.microsoft.com/office/drawing/2014/main" id="{C767C3AB-561C-6D53-24F1-0C76FBDF20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5117" y="3998851"/>
            <a:ext cx="457200" cy="457200"/>
          </a:xfrm>
          <a:prstGeom prst="rect">
            <a:avLst/>
          </a:prstGeom>
        </p:spPr>
      </p:pic>
      <p:pic>
        <p:nvPicPr>
          <p:cNvPr id="80" name="Graphic 79">
            <a:extLst>
              <a:ext uri="{FF2B5EF4-FFF2-40B4-BE49-F238E27FC236}">
                <a16:creationId xmlns:a16="http://schemas.microsoft.com/office/drawing/2014/main" id="{77011CCB-247A-D2BF-6D08-B6568C40DB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86000" y="3089766"/>
            <a:ext cx="457200" cy="457200"/>
          </a:xfrm>
          <a:prstGeom prst="rect">
            <a:avLst/>
          </a:prstGeom>
        </p:spPr>
      </p:pic>
      <p:pic>
        <p:nvPicPr>
          <p:cNvPr id="81" name="Graphic 80">
            <a:extLst>
              <a:ext uri="{FF2B5EF4-FFF2-40B4-BE49-F238E27FC236}">
                <a16:creationId xmlns:a16="http://schemas.microsoft.com/office/drawing/2014/main" id="{F84CFFDC-EF39-841B-87F6-968045E004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7737" y="3078539"/>
            <a:ext cx="457200" cy="457200"/>
          </a:xfrm>
          <a:prstGeom prst="rect">
            <a:avLst/>
          </a:prstGeom>
        </p:spPr>
      </p:pic>
      <p:pic>
        <p:nvPicPr>
          <p:cNvPr id="82" name="Graphic 81">
            <a:extLst>
              <a:ext uri="{FF2B5EF4-FFF2-40B4-BE49-F238E27FC236}">
                <a16:creationId xmlns:a16="http://schemas.microsoft.com/office/drawing/2014/main" id="{15B8430E-C4DF-47AD-249E-ED234E3806D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89321" y="3999064"/>
            <a:ext cx="457200" cy="457200"/>
          </a:xfrm>
          <a:prstGeom prst="rect">
            <a:avLst/>
          </a:prstGeom>
        </p:spPr>
      </p:pic>
      <p:pic>
        <p:nvPicPr>
          <p:cNvPr id="83" name="Graphic 82">
            <a:extLst>
              <a:ext uri="{FF2B5EF4-FFF2-40B4-BE49-F238E27FC236}">
                <a16:creationId xmlns:a16="http://schemas.microsoft.com/office/drawing/2014/main" id="{E1427218-0206-6017-58B9-91DE8656E6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92374" y="3994998"/>
            <a:ext cx="457200" cy="457200"/>
          </a:xfrm>
          <a:prstGeom prst="rect">
            <a:avLst/>
          </a:prstGeom>
        </p:spPr>
      </p:pic>
      <p:pic>
        <p:nvPicPr>
          <p:cNvPr id="84" name="Graphic 83">
            <a:extLst>
              <a:ext uri="{FF2B5EF4-FFF2-40B4-BE49-F238E27FC236}">
                <a16:creationId xmlns:a16="http://schemas.microsoft.com/office/drawing/2014/main" id="{7883618B-AEC4-AE72-D5C7-973BC7A941C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8940" y="4000108"/>
            <a:ext cx="457200" cy="457200"/>
          </a:xfrm>
          <a:prstGeom prst="rect">
            <a:avLst/>
          </a:prstGeom>
        </p:spPr>
      </p:pic>
      <p:pic>
        <p:nvPicPr>
          <p:cNvPr id="85" name="Graphic 84">
            <a:extLst>
              <a:ext uri="{FF2B5EF4-FFF2-40B4-BE49-F238E27FC236}">
                <a16:creationId xmlns:a16="http://schemas.microsoft.com/office/drawing/2014/main" id="{FCC50238-A8FD-4F17-82C1-91C2004C480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2972" y="4919349"/>
            <a:ext cx="457200" cy="457200"/>
          </a:xfrm>
          <a:prstGeom prst="rect">
            <a:avLst/>
          </a:prstGeom>
        </p:spPr>
      </p:pic>
      <p:pic>
        <p:nvPicPr>
          <p:cNvPr id="86" name="Graphic 85">
            <a:extLst>
              <a:ext uri="{FF2B5EF4-FFF2-40B4-BE49-F238E27FC236}">
                <a16:creationId xmlns:a16="http://schemas.microsoft.com/office/drawing/2014/main" id="{360B8AE3-B560-A78A-9C44-3CCAFFED7C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88940" y="4919349"/>
            <a:ext cx="457200" cy="457200"/>
          </a:xfrm>
          <a:prstGeom prst="rect">
            <a:avLst/>
          </a:prstGeom>
        </p:spPr>
      </p:pic>
      <p:pic>
        <p:nvPicPr>
          <p:cNvPr id="87" name="Graphic 86">
            <a:extLst>
              <a:ext uri="{FF2B5EF4-FFF2-40B4-BE49-F238E27FC236}">
                <a16:creationId xmlns:a16="http://schemas.microsoft.com/office/drawing/2014/main" id="{D5A5BAD2-9CFD-D19D-ACCD-2F5696D8AB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582472" y="3999563"/>
            <a:ext cx="457200" cy="457200"/>
          </a:xfrm>
          <a:prstGeom prst="rect">
            <a:avLst/>
          </a:prstGeom>
        </p:spPr>
      </p:pic>
      <p:pic>
        <p:nvPicPr>
          <p:cNvPr id="88" name="Graphic 87">
            <a:extLst>
              <a:ext uri="{FF2B5EF4-FFF2-40B4-BE49-F238E27FC236}">
                <a16:creationId xmlns:a16="http://schemas.microsoft.com/office/drawing/2014/main" id="{6AE9C6C6-0F75-F5C4-5DA3-D39344881CA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85314" y="2174369"/>
            <a:ext cx="457200" cy="457200"/>
          </a:xfrm>
          <a:prstGeom prst="rect">
            <a:avLst/>
          </a:prstGeom>
        </p:spPr>
      </p:pic>
      <p:pic>
        <p:nvPicPr>
          <p:cNvPr id="89" name="Graphic 88">
            <a:extLst>
              <a:ext uri="{FF2B5EF4-FFF2-40B4-BE49-F238E27FC236}">
                <a16:creationId xmlns:a16="http://schemas.microsoft.com/office/drawing/2014/main" id="{D900E7DE-C4A5-3E12-D16F-E5AC83625D5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93608" y="2169583"/>
            <a:ext cx="457200" cy="457200"/>
          </a:xfrm>
          <a:prstGeom prst="rect">
            <a:avLst/>
          </a:prstGeom>
        </p:spPr>
      </p:pic>
      <p:pic>
        <p:nvPicPr>
          <p:cNvPr id="90" name="Graphic 89">
            <a:extLst>
              <a:ext uri="{FF2B5EF4-FFF2-40B4-BE49-F238E27FC236}">
                <a16:creationId xmlns:a16="http://schemas.microsoft.com/office/drawing/2014/main" id="{BDFC13B5-3CF7-8537-9A02-3B8491B851F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088676" y="2175747"/>
            <a:ext cx="457200" cy="457200"/>
          </a:xfrm>
          <a:prstGeom prst="rect">
            <a:avLst/>
          </a:prstGeom>
        </p:spPr>
      </p:pic>
      <p:pic>
        <p:nvPicPr>
          <p:cNvPr id="91" name="Graphic 90">
            <a:extLst>
              <a:ext uri="{FF2B5EF4-FFF2-40B4-BE49-F238E27FC236}">
                <a16:creationId xmlns:a16="http://schemas.microsoft.com/office/drawing/2014/main" id="{733FF1F8-AD8C-EF4C-CFEE-DE775D68453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584131" y="1225888"/>
            <a:ext cx="457200" cy="457200"/>
          </a:xfrm>
          <a:prstGeom prst="rect">
            <a:avLst/>
          </a:prstGeom>
        </p:spPr>
      </p:pic>
      <p:pic>
        <p:nvPicPr>
          <p:cNvPr id="92" name="Graphic 91">
            <a:extLst>
              <a:ext uri="{FF2B5EF4-FFF2-40B4-BE49-F238E27FC236}">
                <a16:creationId xmlns:a16="http://schemas.microsoft.com/office/drawing/2014/main" id="{0F099154-6390-85E2-5CA4-4656999B0AD2}"/>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591988" y="2164046"/>
            <a:ext cx="457200" cy="457200"/>
          </a:xfrm>
          <a:prstGeom prst="rect">
            <a:avLst/>
          </a:prstGeom>
        </p:spPr>
      </p:pic>
      <p:pic>
        <p:nvPicPr>
          <p:cNvPr id="93" name="Graphic 92">
            <a:extLst>
              <a:ext uri="{FF2B5EF4-FFF2-40B4-BE49-F238E27FC236}">
                <a16:creationId xmlns:a16="http://schemas.microsoft.com/office/drawing/2014/main" id="{98AD83E7-A319-50E1-7ACD-39B55E363E6A}"/>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96294" y="2171989"/>
            <a:ext cx="457200" cy="457200"/>
          </a:xfrm>
          <a:prstGeom prst="rect">
            <a:avLst/>
          </a:prstGeom>
        </p:spPr>
      </p:pic>
      <p:pic>
        <p:nvPicPr>
          <p:cNvPr id="94" name="Graphic 93">
            <a:extLst>
              <a:ext uri="{FF2B5EF4-FFF2-40B4-BE49-F238E27FC236}">
                <a16:creationId xmlns:a16="http://schemas.microsoft.com/office/drawing/2014/main" id="{7C060113-5442-AA2C-B89D-A959308A3148}"/>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083853" y="1232106"/>
            <a:ext cx="457200" cy="457200"/>
          </a:xfrm>
          <a:prstGeom prst="rect">
            <a:avLst/>
          </a:prstGeom>
        </p:spPr>
      </p:pic>
      <p:pic>
        <p:nvPicPr>
          <p:cNvPr id="95" name="Graphic 94">
            <a:extLst>
              <a:ext uri="{FF2B5EF4-FFF2-40B4-BE49-F238E27FC236}">
                <a16:creationId xmlns:a16="http://schemas.microsoft.com/office/drawing/2014/main" id="{E6BA577F-EEE0-B476-6ECF-5271E9EF7749}"/>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589759" y="1225896"/>
            <a:ext cx="457200" cy="457200"/>
          </a:xfrm>
          <a:prstGeom prst="rect">
            <a:avLst/>
          </a:prstGeom>
        </p:spPr>
      </p:pic>
      <p:pic>
        <p:nvPicPr>
          <p:cNvPr id="96" name="Graphic 95">
            <a:extLst>
              <a:ext uri="{FF2B5EF4-FFF2-40B4-BE49-F238E27FC236}">
                <a16:creationId xmlns:a16="http://schemas.microsoft.com/office/drawing/2014/main" id="{2AC8110A-59B8-FB3A-0017-7AEA9F8CF1D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084172" y="1234514"/>
            <a:ext cx="457200" cy="457200"/>
          </a:xfrm>
          <a:prstGeom prst="rect">
            <a:avLst/>
          </a:prstGeom>
        </p:spPr>
      </p:pic>
      <p:pic>
        <p:nvPicPr>
          <p:cNvPr id="97" name="Graphic 96">
            <a:extLst>
              <a:ext uri="{FF2B5EF4-FFF2-40B4-BE49-F238E27FC236}">
                <a16:creationId xmlns:a16="http://schemas.microsoft.com/office/drawing/2014/main" id="{3BE6E63E-1389-30B6-58F2-330FB3B85FF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589447" y="1229545"/>
            <a:ext cx="457200" cy="457200"/>
          </a:xfrm>
          <a:prstGeom prst="rect">
            <a:avLst/>
          </a:prstGeom>
        </p:spPr>
      </p:pic>
      <p:pic>
        <p:nvPicPr>
          <p:cNvPr id="98" name="Graphic 97">
            <a:extLst>
              <a:ext uri="{FF2B5EF4-FFF2-40B4-BE49-F238E27FC236}">
                <a16:creationId xmlns:a16="http://schemas.microsoft.com/office/drawing/2014/main" id="{DEA898A7-2857-BC8C-6CEE-B5BBF278DFF2}"/>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093967" y="1235098"/>
            <a:ext cx="457200" cy="457200"/>
          </a:xfrm>
          <a:prstGeom prst="rect">
            <a:avLst/>
          </a:prstGeom>
        </p:spPr>
      </p:pic>
      <p:pic>
        <p:nvPicPr>
          <p:cNvPr id="99" name="Graphic 98">
            <a:extLst>
              <a:ext uri="{FF2B5EF4-FFF2-40B4-BE49-F238E27FC236}">
                <a16:creationId xmlns:a16="http://schemas.microsoft.com/office/drawing/2014/main" id="{731E9E13-66DE-5741-2A18-34102DE86E34}"/>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584982" y="3078611"/>
            <a:ext cx="457200" cy="457200"/>
          </a:xfrm>
          <a:prstGeom prst="rect">
            <a:avLst/>
          </a:prstGeom>
        </p:spPr>
      </p:pic>
      <p:pic>
        <p:nvPicPr>
          <p:cNvPr id="100" name="Graphic 99">
            <a:extLst>
              <a:ext uri="{FF2B5EF4-FFF2-40B4-BE49-F238E27FC236}">
                <a16:creationId xmlns:a16="http://schemas.microsoft.com/office/drawing/2014/main" id="{F3A6A92D-7E15-9C41-DEFC-1E3B56C15CE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6088676" y="3083297"/>
            <a:ext cx="457200" cy="457200"/>
          </a:xfrm>
          <a:prstGeom prst="rect">
            <a:avLst/>
          </a:prstGeom>
        </p:spPr>
      </p:pic>
      <p:pic>
        <p:nvPicPr>
          <p:cNvPr id="101" name="Graphic 100">
            <a:extLst>
              <a:ext uri="{FF2B5EF4-FFF2-40B4-BE49-F238E27FC236}">
                <a16:creationId xmlns:a16="http://schemas.microsoft.com/office/drawing/2014/main" id="{DE618B9C-348B-4A86-9E44-9049BF35400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0588256" y="2164046"/>
            <a:ext cx="457200" cy="457200"/>
          </a:xfrm>
          <a:prstGeom prst="rect">
            <a:avLst/>
          </a:prstGeom>
        </p:spPr>
      </p:pic>
      <p:pic>
        <p:nvPicPr>
          <p:cNvPr id="102" name="Graphic 101">
            <a:extLst>
              <a:ext uri="{FF2B5EF4-FFF2-40B4-BE49-F238E27FC236}">
                <a16:creationId xmlns:a16="http://schemas.microsoft.com/office/drawing/2014/main" id="{488BF644-4A64-13C3-5D55-05499074391F}"/>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594851" y="3083628"/>
            <a:ext cx="457200" cy="457200"/>
          </a:xfrm>
          <a:prstGeom prst="rect">
            <a:avLst/>
          </a:prstGeom>
        </p:spPr>
      </p:pic>
      <p:pic>
        <p:nvPicPr>
          <p:cNvPr id="103" name="Graphic 102">
            <a:extLst>
              <a:ext uri="{FF2B5EF4-FFF2-40B4-BE49-F238E27FC236}">
                <a16:creationId xmlns:a16="http://schemas.microsoft.com/office/drawing/2014/main" id="{23FFAC0B-6C9A-C6E6-3A99-ADEEE4D14B0F}"/>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3092797" y="3079312"/>
            <a:ext cx="457200" cy="457200"/>
          </a:xfrm>
          <a:prstGeom prst="rect">
            <a:avLst/>
          </a:prstGeom>
        </p:spPr>
      </p:pic>
      <p:sp>
        <p:nvSpPr>
          <p:cNvPr id="3" name="Slide Number Placeholder 2">
            <a:extLst>
              <a:ext uri="{FF2B5EF4-FFF2-40B4-BE49-F238E27FC236}">
                <a16:creationId xmlns:a16="http://schemas.microsoft.com/office/drawing/2014/main" id="{A7DF1BE4-F005-E038-05C3-FC1965E3C92E}"/>
              </a:ext>
            </a:extLst>
          </p:cNvPr>
          <p:cNvSpPr>
            <a:spLocks noGrp="1"/>
          </p:cNvSpPr>
          <p:nvPr>
            <p:ph type="sldNum" sz="quarter" idx="11"/>
          </p:nvPr>
        </p:nvSpPr>
        <p:spPr/>
        <p:txBody>
          <a:bodyPr/>
          <a:lstStyle/>
          <a:p>
            <a:fld id="{EB4B8DE2-A4E8-46E4-8BBF-D75455EFF32C}" type="slidenum">
              <a:rPr lang="en-US" smtClean="0"/>
              <a:pPr/>
              <a:t>96</a:t>
            </a:fld>
            <a:endParaRPr lang="en-US"/>
          </a:p>
        </p:txBody>
      </p:sp>
      <p:sp>
        <p:nvSpPr>
          <p:cNvPr id="4" name="Footer Placeholder 3">
            <a:extLst>
              <a:ext uri="{FF2B5EF4-FFF2-40B4-BE49-F238E27FC236}">
                <a16:creationId xmlns:a16="http://schemas.microsoft.com/office/drawing/2014/main" id="{3F57B138-C094-DB3C-BDE5-EAF2791A9788}"/>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29" name="Graphic 7">
            <a:extLst>
              <a:ext uri="{FF2B5EF4-FFF2-40B4-BE49-F238E27FC236}">
                <a16:creationId xmlns:a16="http://schemas.microsoft.com/office/drawing/2014/main" id="{4807AD62-89D4-7C42-8997-8543F581B74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202488" y="3276600"/>
            <a:ext cx="850900"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89241E8-FB03-6068-F9D8-D41157CDCF1B}"/>
              </a:ext>
            </a:extLst>
          </p:cNvPr>
          <p:cNvSpPr>
            <a:spLocks noGrp="1"/>
          </p:cNvSpPr>
          <p:nvPr>
            <p:ph type="sldNum" sz="quarter" idx="10"/>
          </p:nvPr>
        </p:nvSpPr>
        <p:spPr/>
        <p:txBody>
          <a:bodyPr/>
          <a:lstStyle/>
          <a:p>
            <a:fld id="{EB4B8DE2-A4E8-46E4-8BBF-D75455EFF32C}" type="slidenum">
              <a:rPr lang="en-US" smtClean="0"/>
              <a:pPr/>
              <a:t>97</a:t>
            </a:fld>
            <a:endParaRPr lang="en-US"/>
          </a:p>
        </p:txBody>
      </p:sp>
      <p:sp>
        <p:nvSpPr>
          <p:cNvPr id="124930" name="Title 1">
            <a:extLst>
              <a:ext uri="{FF2B5EF4-FFF2-40B4-BE49-F238E27FC236}">
                <a16:creationId xmlns:a16="http://schemas.microsoft.com/office/drawing/2014/main" id="{10BCB723-97CB-BA4F-A27C-6A7A9172713F}"/>
              </a:ext>
            </a:extLst>
          </p:cNvPr>
          <p:cNvSpPr>
            <a:spLocks noGrp="1" noChangeArrowheads="1"/>
          </p:cNvSpPr>
          <p:nvPr>
            <p:ph type="ctrTitle"/>
          </p:nvPr>
        </p:nvSpPr>
        <p:spPr/>
        <p:txBody>
          <a:bodyPr/>
          <a:lstStyle/>
          <a:p>
            <a:r>
              <a:rPr lang="en-US" altLang="en-US" dirty="0"/>
              <a:t>Machine</a:t>
            </a:r>
            <a:br>
              <a:rPr lang="en-US" altLang="en-US" dirty="0"/>
            </a:br>
            <a:r>
              <a:rPr lang="en-US" altLang="en-US" dirty="0"/>
              <a:t>Learning</a:t>
            </a:r>
          </a:p>
        </p:txBody>
      </p:sp>
      <p:sp>
        <p:nvSpPr>
          <p:cNvPr id="124933" name="Title 3">
            <a:extLst>
              <a:ext uri="{FF2B5EF4-FFF2-40B4-BE49-F238E27FC236}">
                <a16:creationId xmlns:a16="http://schemas.microsoft.com/office/drawing/2014/main" id="{6034ADE8-039B-A645-B958-B145993F81B6}"/>
              </a:ext>
            </a:extLst>
          </p:cNvPr>
          <p:cNvSpPr txBox="1">
            <a:spLocks noChangeArrowheads="1"/>
          </p:cNvSpPr>
          <p:nvPr/>
        </p:nvSpPr>
        <p:spPr bwMode="auto">
          <a:xfrm>
            <a:off x="8123238" y="3302000"/>
            <a:ext cx="27273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en-US" altLang="en-US" sz="1200" b="1">
                <a:solidFill>
                  <a:srgbClr val="161E2D"/>
                </a:solidFill>
                <a:latin typeface="Arial" panose="020B0604020202020204" pitchFamily="34" charset="0"/>
                <a:cs typeface="Arial" panose="020B0604020202020204" pitchFamily="34" charset="0"/>
              </a:rPr>
              <a:t>STANDARD</a:t>
            </a:r>
            <a:br>
              <a:rPr lang="en-US" altLang="en-US" sz="1200" b="1">
                <a:solidFill>
                  <a:srgbClr val="161E2D"/>
                </a:solidFill>
                <a:latin typeface="Arial" panose="020B0604020202020204" pitchFamily="34" charset="0"/>
                <a:cs typeface="Arial" panose="020B0604020202020204" pitchFamily="34" charset="0"/>
              </a:rPr>
            </a:br>
            <a:r>
              <a:rPr lang="en-US" altLang="en-US" sz="1200" b="1">
                <a:solidFill>
                  <a:srgbClr val="161E2D"/>
                </a:solidFill>
                <a:latin typeface="Arial" panose="020B0604020202020204" pitchFamily="34" charset="0"/>
                <a:cs typeface="Arial" panose="020B0604020202020204" pitchFamily="34" charset="0"/>
              </a:rPr>
              <a:t>CATEGORY ICON</a:t>
            </a:r>
          </a:p>
        </p:txBody>
      </p:sp>
      <p:sp>
        <p:nvSpPr>
          <p:cNvPr id="7" name="Footer Placeholder 6">
            <a:extLst>
              <a:ext uri="{FF2B5EF4-FFF2-40B4-BE49-F238E27FC236}">
                <a16:creationId xmlns:a16="http://schemas.microsoft.com/office/drawing/2014/main" id="{79FAB577-C4E2-E9E0-56B1-0FC8CD8E3D3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Graphic 23">
            <a:extLst>
              <a:ext uri="{FF2B5EF4-FFF2-40B4-BE49-F238E27FC236}">
                <a16:creationId xmlns:a16="http://schemas.microsoft.com/office/drawing/2014/main" id="{551BD8F7-E5A8-3E49-AC26-87FF0915CB40}"/>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4" name="Graphic 21">
            <a:extLst>
              <a:ext uri="{FF2B5EF4-FFF2-40B4-BE49-F238E27FC236}">
                <a16:creationId xmlns:a16="http://schemas.microsoft.com/office/drawing/2014/main" id="{B89977D9-F146-C144-BC16-04B45E6EF35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5" name="Graphic 19">
            <a:extLst>
              <a:ext uri="{FF2B5EF4-FFF2-40B4-BE49-F238E27FC236}">
                <a16:creationId xmlns:a16="http://schemas.microsoft.com/office/drawing/2014/main" id="{DBC13B7F-7677-5940-A8E6-F68BA932395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6" name="Graphic 17">
            <a:extLst>
              <a:ext uri="{FF2B5EF4-FFF2-40B4-BE49-F238E27FC236}">
                <a16:creationId xmlns:a16="http://schemas.microsoft.com/office/drawing/2014/main" id="{3D047665-AD63-964D-A056-F4F0F076C085}"/>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itle 1">
            <a:extLst>
              <a:ext uri="{FF2B5EF4-FFF2-40B4-BE49-F238E27FC236}">
                <a16:creationId xmlns:a16="http://schemas.microsoft.com/office/drawing/2014/main" id="{0D92B5EE-FEAD-9445-A420-62FB4B04C065}"/>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5960" name="Text Placeholder 4">
            <a:extLst>
              <a:ext uri="{FF2B5EF4-FFF2-40B4-BE49-F238E27FC236}">
                <a16:creationId xmlns:a16="http://schemas.microsoft.com/office/drawing/2014/main" id="{0D8548A1-58F4-CA43-A2C0-914A1931377F}"/>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1/9</a:t>
            </a:r>
          </a:p>
        </p:txBody>
      </p:sp>
      <p:sp>
        <p:nvSpPr>
          <p:cNvPr id="125961" name="TextBox 9">
            <a:extLst>
              <a:ext uri="{FF2B5EF4-FFF2-40B4-BE49-F238E27FC236}">
                <a16:creationId xmlns:a16="http://schemas.microsoft.com/office/drawing/2014/main" id="{3538F72F-1816-9845-B862-0C94847C40A5}"/>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Comprehend</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3" name="TextBox 11">
            <a:extLst>
              <a:ext uri="{FF2B5EF4-FFF2-40B4-BE49-F238E27FC236}">
                <a16:creationId xmlns:a16="http://schemas.microsoft.com/office/drawing/2014/main" id="{FDA8B20D-C354-4747-B264-9A5154C12D14}"/>
              </a:ext>
            </a:extLst>
          </p:cNvPr>
          <p:cNvSpPr txBox="1">
            <a:spLocks noChangeArrowheads="1"/>
          </p:cNvSpPr>
          <p:nvPr/>
        </p:nvSpPr>
        <p:spPr bwMode="auto">
          <a:xfrm>
            <a:off x="4487863" y="1946275"/>
            <a:ext cx="22923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Elastic</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Inference</a:t>
            </a:r>
          </a:p>
        </p:txBody>
      </p:sp>
      <p:sp>
        <p:nvSpPr>
          <p:cNvPr id="125964" name="TextBox 12">
            <a:extLst>
              <a:ext uri="{FF2B5EF4-FFF2-40B4-BE49-F238E27FC236}">
                <a16:creationId xmlns:a16="http://schemas.microsoft.com/office/drawing/2014/main" id="{1CF3D012-8D6F-6D40-9E27-2964C4FAEF80}"/>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Forecast</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5967" name="TextBox 15">
            <a:extLst>
              <a:ext uri="{FF2B5EF4-FFF2-40B4-BE49-F238E27FC236}">
                <a16:creationId xmlns:a16="http://schemas.microsoft.com/office/drawing/2014/main" id="{443F780F-10C5-5942-A571-D9F2C41B861A}"/>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Lex</a:t>
            </a:r>
          </a:p>
        </p:txBody>
      </p:sp>
      <p:sp>
        <p:nvSpPr>
          <p:cNvPr id="3" name="Slide Number Placeholder 2">
            <a:extLst>
              <a:ext uri="{FF2B5EF4-FFF2-40B4-BE49-F238E27FC236}">
                <a16:creationId xmlns:a16="http://schemas.microsoft.com/office/drawing/2014/main" id="{15C0D0CE-1F2A-04DB-E4D5-3971D8613108}"/>
              </a:ext>
            </a:extLst>
          </p:cNvPr>
          <p:cNvSpPr>
            <a:spLocks noGrp="1"/>
          </p:cNvSpPr>
          <p:nvPr>
            <p:ph type="sldNum" sz="quarter" idx="11"/>
          </p:nvPr>
        </p:nvSpPr>
        <p:spPr/>
        <p:txBody>
          <a:bodyPr/>
          <a:lstStyle/>
          <a:p>
            <a:fld id="{EB4B8DE2-A4E8-46E4-8BBF-D75455EFF32C}" type="slidenum">
              <a:rPr lang="en-US" smtClean="0"/>
              <a:pPr/>
              <a:t>98</a:t>
            </a:fld>
            <a:endParaRPr lang="en-US"/>
          </a:p>
        </p:txBody>
      </p:sp>
      <p:sp>
        <p:nvSpPr>
          <p:cNvPr id="4" name="Footer Placeholder 3">
            <a:extLst>
              <a:ext uri="{FF2B5EF4-FFF2-40B4-BE49-F238E27FC236}">
                <a16:creationId xmlns:a16="http://schemas.microsoft.com/office/drawing/2014/main" id="{CFFCEFFB-F758-062B-636F-928A1C3353A7}"/>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Graphic 22">
            <a:extLst>
              <a:ext uri="{FF2B5EF4-FFF2-40B4-BE49-F238E27FC236}">
                <a16:creationId xmlns:a16="http://schemas.microsoft.com/office/drawing/2014/main" id="{8B426346-8D30-4041-B389-4ACE29B1F51E}"/>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7100" y="118427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Graphic 18">
            <a:extLst>
              <a:ext uri="{FF2B5EF4-FFF2-40B4-BE49-F238E27FC236}">
                <a16:creationId xmlns:a16="http://schemas.microsoft.com/office/drawing/2014/main" id="{4B5BBBA5-0A11-014F-A09F-7012A9B22A4E}"/>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535863"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9" name="Graphic 8">
            <a:extLst>
              <a:ext uri="{FF2B5EF4-FFF2-40B4-BE49-F238E27FC236}">
                <a16:creationId xmlns:a16="http://schemas.microsoft.com/office/drawing/2014/main" id="{7878EBC1-8556-5C49-8C35-366F912BECC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5245100"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0" name="Graphic 6">
            <a:extLst>
              <a:ext uri="{FF2B5EF4-FFF2-40B4-BE49-F238E27FC236}">
                <a16:creationId xmlns:a16="http://schemas.microsoft.com/office/drawing/2014/main" id="{1AA3D594-E32F-EE4A-8D80-D0F754C0ECA7}"/>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2987675" y="1182688"/>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1" name="Title 1">
            <a:extLst>
              <a:ext uri="{FF2B5EF4-FFF2-40B4-BE49-F238E27FC236}">
                <a16:creationId xmlns:a16="http://schemas.microsoft.com/office/drawing/2014/main" id="{B4D0F2B8-F9FD-7240-88D4-AC10CEA9D9B6}"/>
              </a:ext>
            </a:extLst>
          </p:cNvPr>
          <p:cNvSpPr>
            <a:spLocks noGrp="1" noChangeArrowheads="1"/>
          </p:cNvSpPr>
          <p:nvPr>
            <p:ph type="title"/>
          </p:nvPr>
        </p:nvSpPr>
        <p:spPr>
          <a:xfrm>
            <a:off x="241300" y="365125"/>
            <a:ext cx="8637588" cy="644525"/>
          </a:xfrm>
        </p:spPr>
        <p:txBody>
          <a:bodyPr/>
          <a:lstStyle/>
          <a:p>
            <a:pPr eaLnBrk="1" hangingPunct="1"/>
            <a:r>
              <a:rPr lang="en-US" altLang="en-US" dirty="0"/>
              <a:t>Machine Learning</a:t>
            </a:r>
          </a:p>
        </p:txBody>
      </p:sp>
      <p:sp>
        <p:nvSpPr>
          <p:cNvPr id="126984" name="Text Placeholder 4">
            <a:extLst>
              <a:ext uri="{FF2B5EF4-FFF2-40B4-BE49-F238E27FC236}">
                <a16:creationId xmlns:a16="http://schemas.microsoft.com/office/drawing/2014/main" id="{6A3B899E-DF56-C143-8A73-5FAE6853DF9C}"/>
              </a:ext>
            </a:extLst>
          </p:cNvPr>
          <p:cNvSpPr>
            <a:spLocks noGrp="1" noChangeArrowheads="1"/>
          </p:cNvSpPr>
          <p:nvPr>
            <p:ph type="body" sz="quarter" idx="10"/>
          </p:nvPr>
        </p:nvSpPr>
        <p:spPr>
          <a:xfrm>
            <a:off x="10323513" y="365125"/>
            <a:ext cx="1627187" cy="644525"/>
          </a:xfrm>
        </p:spPr>
        <p:txBody>
          <a:bodyPr/>
          <a:lstStyle/>
          <a:p>
            <a:pPr eaLnBrk="1" hangingPunct="1"/>
            <a:r>
              <a:rPr lang="en-US" altLang="en-US"/>
              <a:t>2/9</a:t>
            </a:r>
          </a:p>
        </p:txBody>
      </p:sp>
      <p:sp>
        <p:nvSpPr>
          <p:cNvPr id="126985" name="TextBox 9">
            <a:extLst>
              <a:ext uri="{FF2B5EF4-FFF2-40B4-BE49-F238E27FC236}">
                <a16:creationId xmlns:a16="http://schemas.microsoft.com/office/drawing/2014/main" id="{EA274534-307A-5E42-85F2-668E8E06065C}"/>
              </a:ext>
            </a:extLst>
          </p:cNvPr>
          <p:cNvSpPr txBox="1">
            <a:spLocks noChangeArrowheads="1"/>
          </p:cNvSpPr>
          <p:nvPr/>
        </p:nvSpPr>
        <p:spPr bwMode="auto">
          <a:xfrm>
            <a:off x="2249488" y="1946275"/>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Personalize</a:t>
            </a:r>
          </a:p>
        </p:txBody>
      </p:sp>
      <p:cxnSp>
        <p:nvCxnSpPr>
          <p:cNvPr id="11" name="Straight Connector 10">
            <a:extLst>
              <a:ext uri="{FF2B5EF4-FFF2-40B4-BE49-F238E27FC236}">
                <a16:creationId xmlns:a16="http://schemas.microsoft.com/office/drawing/2014/main" id="{A2FA7FCA-9BFD-D147-B3A3-B7CDC169C507}"/>
              </a:ext>
            </a:extLst>
          </p:cNvPr>
          <p:cNvCxnSpPr/>
          <p:nvPr/>
        </p:nvCxnSpPr>
        <p:spPr>
          <a:xfrm>
            <a:off x="44862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87" name="TextBox 11">
            <a:extLst>
              <a:ext uri="{FF2B5EF4-FFF2-40B4-BE49-F238E27FC236}">
                <a16:creationId xmlns:a16="http://schemas.microsoft.com/office/drawing/2014/main" id="{4D790E4A-AAAF-7E44-95A2-80DF9D22B85A}"/>
              </a:ext>
            </a:extLst>
          </p:cNvPr>
          <p:cNvSpPr txBox="1">
            <a:spLocks noChangeArrowheads="1"/>
          </p:cNvSpPr>
          <p:nvPr/>
        </p:nvSpPr>
        <p:spPr bwMode="auto">
          <a:xfrm>
            <a:off x="4487863" y="1946275"/>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Polly</a:t>
            </a:r>
          </a:p>
        </p:txBody>
      </p:sp>
      <p:sp>
        <p:nvSpPr>
          <p:cNvPr id="126988" name="TextBox 12">
            <a:extLst>
              <a:ext uri="{FF2B5EF4-FFF2-40B4-BE49-F238E27FC236}">
                <a16:creationId xmlns:a16="http://schemas.microsoft.com/office/drawing/2014/main" id="{AC3ECBC9-B192-2A41-8A3E-4306CBFCB9B5}"/>
              </a:ext>
            </a:extLst>
          </p:cNvPr>
          <p:cNvSpPr txBox="1">
            <a:spLocks noChangeArrowheads="1"/>
          </p:cNvSpPr>
          <p:nvPr/>
        </p:nvSpPr>
        <p:spPr bwMode="auto">
          <a:xfrm>
            <a:off x="6786563" y="194627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a:t>
            </a:r>
          </a:p>
        </p:txBody>
      </p:sp>
      <p:cxnSp>
        <p:nvCxnSpPr>
          <p:cNvPr id="14" name="Straight Connector 13">
            <a:extLst>
              <a:ext uri="{FF2B5EF4-FFF2-40B4-BE49-F238E27FC236}">
                <a16:creationId xmlns:a16="http://schemas.microsoft.com/office/drawing/2014/main" id="{10FD4863-BEC8-DF4F-B955-6DD3745A270D}"/>
              </a:ext>
            </a:extLst>
          </p:cNvPr>
          <p:cNvCxnSpPr/>
          <p:nvPr/>
        </p:nvCxnSpPr>
        <p:spPr>
          <a:xfrm>
            <a:off x="6767513"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F06FDB-5A65-FA49-A7EA-4CDC56D48A78}"/>
              </a:ext>
            </a:extLst>
          </p:cNvPr>
          <p:cNvCxnSpPr/>
          <p:nvPr/>
        </p:nvCxnSpPr>
        <p:spPr>
          <a:xfrm>
            <a:off x="905192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26991" name="TextBox 15">
            <a:extLst>
              <a:ext uri="{FF2B5EF4-FFF2-40B4-BE49-F238E27FC236}">
                <a16:creationId xmlns:a16="http://schemas.microsoft.com/office/drawing/2014/main" id="{123F19F5-1F8F-4B4F-8C59-8CE350F8E584}"/>
              </a:ext>
            </a:extLst>
          </p:cNvPr>
          <p:cNvSpPr txBox="1">
            <a:spLocks noChangeArrowheads="1"/>
          </p:cNvSpPr>
          <p:nvPr/>
        </p:nvSpPr>
        <p:spPr bwMode="auto">
          <a:xfrm>
            <a:off x="9102725" y="1946275"/>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SageMaker</a:t>
            </a:r>
          </a:p>
        </p:txBody>
      </p:sp>
      <p:sp>
        <p:nvSpPr>
          <p:cNvPr id="126992" name="TextBox 16">
            <a:extLst>
              <a:ext uri="{FF2B5EF4-FFF2-40B4-BE49-F238E27FC236}">
                <a16:creationId xmlns:a16="http://schemas.microsoft.com/office/drawing/2014/main" id="{D0A05569-1583-A142-9B23-E8C5D0B5C1A2}"/>
              </a:ext>
            </a:extLst>
          </p:cNvPr>
          <p:cNvSpPr txBox="1">
            <a:spLocks noChangeArrowheads="1"/>
          </p:cNvSpPr>
          <p:nvPr/>
        </p:nvSpPr>
        <p:spPr bwMode="auto">
          <a:xfrm>
            <a:off x="7062481" y="3251200"/>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image</a:t>
            </a:r>
          </a:p>
        </p:txBody>
      </p:sp>
      <p:sp>
        <p:nvSpPr>
          <p:cNvPr id="126993" name="TextBox 17">
            <a:extLst>
              <a:ext uri="{FF2B5EF4-FFF2-40B4-BE49-F238E27FC236}">
                <a16:creationId xmlns:a16="http://schemas.microsoft.com/office/drawing/2014/main" id="{6B765FE9-1E8E-EA42-A0B2-1269316C1D81}"/>
              </a:ext>
            </a:extLst>
          </p:cNvPr>
          <p:cNvSpPr txBox="1">
            <a:spLocks noChangeArrowheads="1"/>
          </p:cNvSpPr>
          <p:nvPr/>
        </p:nvSpPr>
        <p:spPr bwMode="auto">
          <a:xfrm>
            <a:off x="7062481" y="4312689"/>
            <a:ext cx="1690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Amazon Rekognition </a:t>
            </a:r>
            <a:br>
              <a:rPr lang="en-US" altLang="en-US" sz="1200">
                <a:latin typeface="Arial" panose="020B0604020202020204" pitchFamily="34" charset="0"/>
                <a:ea typeface="Amazon Ember" panose="020B0603020204020204" pitchFamily="34" charset="0"/>
                <a:cs typeface="Arial" panose="020B0604020202020204" pitchFamily="34" charset="0"/>
              </a:rPr>
            </a:br>
            <a:r>
              <a:rPr lang="en-US" altLang="en-US" sz="1200">
                <a:latin typeface="Arial" panose="020B0604020202020204" pitchFamily="34" charset="0"/>
                <a:ea typeface="Amazon Ember" panose="020B0603020204020204" pitchFamily="34" charset="0"/>
                <a:cs typeface="Arial" panose="020B0604020202020204" pitchFamily="34" charset="0"/>
              </a:rPr>
              <a:t>video</a:t>
            </a:r>
          </a:p>
        </p:txBody>
      </p:sp>
      <p:sp>
        <p:nvSpPr>
          <p:cNvPr id="126994" name="TextBox 19">
            <a:extLst>
              <a:ext uri="{FF2B5EF4-FFF2-40B4-BE49-F238E27FC236}">
                <a16:creationId xmlns:a16="http://schemas.microsoft.com/office/drawing/2014/main" id="{EE83967E-974A-6449-BF9C-5E5502A958BF}"/>
              </a:ext>
            </a:extLst>
          </p:cNvPr>
          <p:cNvSpPr txBox="1">
            <a:spLocks noChangeArrowheads="1"/>
          </p:cNvSpPr>
          <p:nvPr/>
        </p:nvSpPr>
        <p:spPr bwMode="auto">
          <a:xfrm>
            <a:off x="937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Notebook</a:t>
            </a:r>
          </a:p>
        </p:txBody>
      </p:sp>
      <p:sp>
        <p:nvSpPr>
          <p:cNvPr id="126995" name="TextBox 20">
            <a:extLst>
              <a:ext uri="{FF2B5EF4-FFF2-40B4-BE49-F238E27FC236}">
                <a16:creationId xmlns:a16="http://schemas.microsoft.com/office/drawing/2014/main" id="{85FC87BF-E781-7743-A09C-9D4B7FA50BCC}"/>
              </a:ext>
            </a:extLst>
          </p:cNvPr>
          <p:cNvSpPr txBox="1">
            <a:spLocks noChangeArrowheads="1"/>
          </p:cNvSpPr>
          <p:nvPr/>
        </p:nvSpPr>
        <p:spPr bwMode="auto">
          <a:xfrm>
            <a:off x="9373135" y="4312689"/>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Model</a:t>
            </a:r>
          </a:p>
        </p:txBody>
      </p:sp>
      <p:sp>
        <p:nvSpPr>
          <p:cNvPr id="126996" name="TextBox 21">
            <a:extLst>
              <a:ext uri="{FF2B5EF4-FFF2-40B4-BE49-F238E27FC236}">
                <a16:creationId xmlns:a16="http://schemas.microsoft.com/office/drawing/2014/main" id="{EF472D35-082E-0049-BB31-110F6FE8DC71}"/>
              </a:ext>
            </a:extLst>
          </p:cNvPr>
          <p:cNvSpPr txBox="1">
            <a:spLocks noChangeArrowheads="1"/>
          </p:cNvSpPr>
          <p:nvPr/>
        </p:nvSpPr>
        <p:spPr bwMode="auto">
          <a:xfrm>
            <a:off x="10640389" y="4312689"/>
            <a:ext cx="11296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Train</a:t>
            </a:r>
          </a:p>
        </p:txBody>
      </p:sp>
      <p:sp>
        <p:nvSpPr>
          <p:cNvPr id="27" name="TextBox 19">
            <a:extLst>
              <a:ext uri="{FF2B5EF4-FFF2-40B4-BE49-F238E27FC236}">
                <a16:creationId xmlns:a16="http://schemas.microsoft.com/office/drawing/2014/main" id="{413B8869-870B-304F-A17E-558CFBED68CB}"/>
              </a:ext>
            </a:extLst>
          </p:cNvPr>
          <p:cNvSpPr txBox="1">
            <a:spLocks noChangeArrowheads="1"/>
          </p:cNvSpPr>
          <p:nvPr/>
        </p:nvSpPr>
        <p:spPr bwMode="auto">
          <a:xfrm>
            <a:off x="10643135" y="3251200"/>
            <a:ext cx="11296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Canvas</a:t>
            </a:r>
          </a:p>
        </p:txBody>
      </p:sp>
      <p:sp>
        <p:nvSpPr>
          <p:cNvPr id="2" name="TextBox 20">
            <a:extLst>
              <a:ext uri="{FF2B5EF4-FFF2-40B4-BE49-F238E27FC236}">
                <a16:creationId xmlns:a16="http://schemas.microsoft.com/office/drawing/2014/main" id="{086A83F7-7005-3823-E718-0BD80E8E7959}"/>
              </a:ext>
            </a:extLst>
          </p:cNvPr>
          <p:cNvSpPr txBox="1">
            <a:spLocks noChangeArrowheads="1"/>
          </p:cNvSpPr>
          <p:nvPr/>
        </p:nvSpPr>
        <p:spPr bwMode="auto">
          <a:xfrm>
            <a:off x="9293924" y="5409967"/>
            <a:ext cx="12778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Shadow testing</a:t>
            </a:r>
          </a:p>
        </p:txBody>
      </p:sp>
      <p:sp>
        <p:nvSpPr>
          <p:cNvPr id="3" name="TextBox 21">
            <a:extLst>
              <a:ext uri="{FF2B5EF4-FFF2-40B4-BE49-F238E27FC236}">
                <a16:creationId xmlns:a16="http://schemas.microsoft.com/office/drawing/2014/main" id="{7B61B660-0D74-A60F-3540-7EE32926AFE1}"/>
              </a:ext>
            </a:extLst>
          </p:cNvPr>
          <p:cNvSpPr txBox="1">
            <a:spLocks noChangeArrowheads="1"/>
          </p:cNvSpPr>
          <p:nvPr/>
        </p:nvSpPr>
        <p:spPr bwMode="auto">
          <a:xfrm>
            <a:off x="10640389" y="5409967"/>
            <a:ext cx="11296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Geospatial ML</a:t>
            </a:r>
          </a:p>
        </p:txBody>
      </p:sp>
      <p:pic>
        <p:nvPicPr>
          <p:cNvPr id="4" name="Graphic 28">
            <a:extLst>
              <a:ext uri="{FF2B5EF4-FFF2-40B4-BE49-F238E27FC236}">
                <a16:creationId xmlns:a16="http://schemas.microsoft.com/office/drawing/2014/main" id="{DD402E90-F7A5-B3BB-3122-4ACCE15CC7A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704254" y="495911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22">
            <a:extLst>
              <a:ext uri="{FF2B5EF4-FFF2-40B4-BE49-F238E27FC236}">
                <a16:creationId xmlns:a16="http://schemas.microsoft.com/office/drawing/2014/main" id="{99EB002D-1ADC-1EB5-F5D2-EA4FB1AF1FB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59787" y="4992189"/>
            <a:ext cx="457200" cy="457200"/>
          </a:xfrm>
          <a:prstGeom prst="rect">
            <a:avLst/>
          </a:prstGeom>
        </p:spPr>
      </p:pic>
      <p:pic>
        <p:nvPicPr>
          <p:cNvPr id="24" name="Graphic 23">
            <a:extLst>
              <a:ext uri="{FF2B5EF4-FFF2-40B4-BE49-F238E27FC236}">
                <a16:creationId xmlns:a16="http://schemas.microsoft.com/office/drawing/2014/main" id="{D65FFEBE-3170-AB84-0F9A-3C9A0FA364F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54979" y="2794000"/>
            <a:ext cx="457200" cy="457200"/>
          </a:xfrm>
          <a:prstGeom prst="rect">
            <a:avLst/>
          </a:prstGeom>
        </p:spPr>
      </p:pic>
      <p:pic>
        <p:nvPicPr>
          <p:cNvPr id="25" name="Graphic 24">
            <a:extLst>
              <a:ext uri="{FF2B5EF4-FFF2-40B4-BE49-F238E27FC236}">
                <a16:creationId xmlns:a16="http://schemas.microsoft.com/office/drawing/2014/main" id="{73DF2FCD-4426-7FC8-9C5D-8EF35D62DA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68005" y="3882839"/>
            <a:ext cx="457200" cy="457200"/>
          </a:xfrm>
          <a:prstGeom prst="rect">
            <a:avLst/>
          </a:prstGeom>
        </p:spPr>
      </p:pic>
      <p:pic>
        <p:nvPicPr>
          <p:cNvPr id="26" name="Graphic 25">
            <a:extLst>
              <a:ext uri="{FF2B5EF4-FFF2-40B4-BE49-F238E27FC236}">
                <a16:creationId xmlns:a16="http://schemas.microsoft.com/office/drawing/2014/main" id="{381E3894-51B2-4402-F962-B7290BCCE6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704254" y="3861839"/>
            <a:ext cx="457200" cy="457200"/>
          </a:xfrm>
          <a:prstGeom prst="rect">
            <a:avLst/>
          </a:prstGeom>
        </p:spPr>
      </p:pic>
      <p:pic>
        <p:nvPicPr>
          <p:cNvPr id="29" name="Graphic 28">
            <a:extLst>
              <a:ext uri="{FF2B5EF4-FFF2-40B4-BE49-F238E27FC236}">
                <a16:creationId xmlns:a16="http://schemas.microsoft.com/office/drawing/2014/main" id="{A7C9CC69-0CE5-5794-1615-5B719186B4B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89787" y="2794463"/>
            <a:ext cx="457200" cy="457200"/>
          </a:xfrm>
          <a:prstGeom prst="rect">
            <a:avLst/>
          </a:prstGeom>
        </p:spPr>
      </p:pic>
      <p:pic>
        <p:nvPicPr>
          <p:cNvPr id="30" name="Graphic 29">
            <a:extLst>
              <a:ext uri="{FF2B5EF4-FFF2-40B4-BE49-F238E27FC236}">
                <a16:creationId xmlns:a16="http://schemas.microsoft.com/office/drawing/2014/main" id="{9942F918-BF27-6154-B693-5E3F97BFA43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58032" y="3859388"/>
            <a:ext cx="457200" cy="457200"/>
          </a:xfrm>
          <a:prstGeom prst="rect">
            <a:avLst/>
          </a:prstGeom>
        </p:spPr>
      </p:pic>
      <p:pic>
        <p:nvPicPr>
          <p:cNvPr id="31" name="Graphic 30">
            <a:extLst>
              <a:ext uri="{FF2B5EF4-FFF2-40B4-BE49-F238E27FC236}">
                <a16:creationId xmlns:a16="http://schemas.microsoft.com/office/drawing/2014/main" id="{371741A1-92C7-B040-8CFA-56B225BDD1C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56550" y="2794000"/>
            <a:ext cx="457200" cy="457200"/>
          </a:xfrm>
          <a:prstGeom prst="rect">
            <a:avLst/>
          </a:prstGeom>
        </p:spPr>
      </p:pic>
      <p:sp>
        <p:nvSpPr>
          <p:cNvPr id="6" name="Slide Number Placeholder 5">
            <a:extLst>
              <a:ext uri="{FF2B5EF4-FFF2-40B4-BE49-F238E27FC236}">
                <a16:creationId xmlns:a16="http://schemas.microsoft.com/office/drawing/2014/main" id="{3599BF5D-F9E4-761B-5BD3-2A81AEFE25EE}"/>
              </a:ext>
            </a:extLst>
          </p:cNvPr>
          <p:cNvSpPr>
            <a:spLocks noGrp="1"/>
          </p:cNvSpPr>
          <p:nvPr>
            <p:ph type="sldNum" sz="quarter" idx="11"/>
          </p:nvPr>
        </p:nvSpPr>
        <p:spPr/>
        <p:txBody>
          <a:bodyPr/>
          <a:lstStyle/>
          <a:p>
            <a:fld id="{EB4B8DE2-A4E8-46E4-8BBF-D75455EFF32C}" type="slidenum">
              <a:rPr lang="en-US" smtClean="0"/>
              <a:pPr/>
              <a:t>99</a:t>
            </a:fld>
            <a:endParaRPr lang="en-US"/>
          </a:p>
        </p:txBody>
      </p:sp>
      <p:sp>
        <p:nvSpPr>
          <p:cNvPr id="7" name="Footer Placeholder 6">
            <a:extLst>
              <a:ext uri="{FF2B5EF4-FFF2-40B4-BE49-F238E27FC236}">
                <a16:creationId xmlns:a16="http://schemas.microsoft.com/office/drawing/2014/main" id="{601FE407-2DD7-54A9-321C-FDB6FBB86AA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2023, Amazon Web Services, Inc. or its affiliates.</a:t>
            </a:r>
          </a:p>
        </p:txBody>
      </p:sp>
    </p:spTree>
  </p:cSld>
  <p:clrMapOvr>
    <a:masterClrMapping/>
  </p:clrMapOvr>
</p:sld>
</file>

<file path=ppt/theme/theme1.xml><?xml version="1.0" encoding="utf-8"?>
<a:theme xmlns:a="http://schemas.openxmlformats.org/drawingml/2006/main" name="Light-Background-Master">
  <a:themeElements>
    <a:clrScheme name="Architecture Icons Light Background">
      <a:dk1>
        <a:srgbClr val="000000"/>
      </a:dk1>
      <a:lt1>
        <a:srgbClr val="FFFFFF"/>
      </a:lt1>
      <a:dk2>
        <a:srgbClr val="232F3E"/>
      </a:dk2>
      <a:lt2>
        <a:srgbClr val="F1F3F3"/>
      </a:lt2>
      <a:accent1>
        <a:srgbClr val="ED7100"/>
      </a:accent1>
      <a:accent2>
        <a:srgbClr val="037F0C"/>
      </a:accent2>
      <a:accent3>
        <a:srgbClr val="D91515"/>
      </a:accent3>
      <a:accent4>
        <a:srgbClr val="F2F3F3"/>
      </a:accent4>
      <a:accent5>
        <a:srgbClr val="D5DBDB"/>
      </a:accent5>
      <a:accent6>
        <a:srgbClr val="0971D3"/>
      </a:accent6>
      <a:hlink>
        <a:srgbClr val="0971D3"/>
      </a:hlink>
      <a:folHlink>
        <a:srgbClr val="0971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127917</TotalTime>
  <Words>7802</Words>
  <Application>Microsoft Office PowerPoint</Application>
  <PresentationFormat>Widescreen</PresentationFormat>
  <Paragraphs>1789</Paragraphs>
  <Slides>154</Slides>
  <Notes>14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154</vt:i4>
      </vt:variant>
    </vt:vector>
  </HeadingPairs>
  <TitlesOfParts>
    <vt:vector size="160" baseType="lpstr">
      <vt:lpstr>Arial</vt:lpstr>
      <vt:lpstr>Calibri</vt:lpstr>
      <vt:lpstr>Calibri Light</vt:lpstr>
      <vt:lpstr>Helvetica Neue</vt:lpstr>
      <vt:lpstr>Light-Background-Master</vt:lpstr>
      <vt:lpstr>Dark-Background-Master</vt:lpstr>
      <vt:lpstr>AWS Architecture Icons</vt:lpstr>
      <vt:lpstr>Release 16-2023.04.28: What’s New?</vt:lpstr>
      <vt:lpstr>Release 16-2023.04.28: What’s New?</vt:lpstr>
      <vt:lpstr>Release 16-2023.04.28: Questions you might have</vt:lpstr>
      <vt:lpstr>Contents</vt:lpstr>
      <vt:lpstr>Introduction</vt:lpstr>
      <vt:lpstr>About AWS Architecture Icons</vt:lpstr>
      <vt:lpstr>Before You Begin:</vt:lpstr>
      <vt:lpstr>System</vt:lpstr>
      <vt:lpstr>System Elements</vt:lpstr>
      <vt:lpstr>System Elements</vt:lpstr>
      <vt:lpstr>Guidelines</vt:lpstr>
      <vt:lpstr>Building a Diagram</vt:lpstr>
      <vt:lpstr>Guidance for Portrait View Use Case</vt:lpstr>
      <vt:lpstr>Guidance for Classroom Projection Use Case</vt:lpstr>
      <vt:lpstr>Groups</vt:lpstr>
      <vt:lpstr>Icons</vt:lpstr>
      <vt:lpstr>Arrows</vt:lpstr>
      <vt:lpstr>Icon Labels</vt:lpstr>
      <vt:lpstr>Numbered Callouts</vt:lpstr>
      <vt:lpstr>Examples</vt:lpstr>
      <vt:lpstr>Example: Git to S3 Webhooks</vt:lpstr>
      <vt:lpstr>Example: Chef Automate Architecture on AWS</vt:lpstr>
      <vt:lpstr>Elements</vt:lpstr>
      <vt:lpstr>Icon Categories</vt:lpstr>
      <vt:lpstr>General Resources</vt:lpstr>
      <vt:lpstr>Groups</vt:lpstr>
      <vt:lpstr>Create a Custom Group for a Service</vt:lpstr>
      <vt:lpstr>Arrows</vt:lpstr>
      <vt:lpstr>General Icons</vt:lpstr>
      <vt:lpstr>General Icons</vt:lpstr>
      <vt:lpstr>Analytics</vt:lpstr>
      <vt:lpstr>Analytics</vt:lpstr>
      <vt:lpstr>Analytics</vt:lpstr>
      <vt:lpstr>Analytics</vt:lpstr>
      <vt:lpstr>Analytics</vt:lpstr>
      <vt:lpstr>Analytics</vt:lpstr>
      <vt:lpstr>Analytics</vt:lpstr>
      <vt:lpstr>Application Integration</vt:lpstr>
      <vt:lpstr>Application Integration</vt:lpstr>
      <vt:lpstr>Application Integration</vt:lpstr>
      <vt:lpstr>Application Integration</vt:lpstr>
      <vt:lpstr>Blockchain</vt:lpstr>
      <vt:lpstr>Blockchain</vt:lpstr>
      <vt:lpstr>Business Applications</vt:lpstr>
      <vt:lpstr>Business Applications</vt:lpstr>
      <vt:lpstr>Business Applications</vt:lpstr>
      <vt:lpstr>Business Applications</vt:lpstr>
      <vt:lpstr>Business Applications</vt:lpstr>
      <vt:lpstr>Cloud Financial Management</vt:lpstr>
      <vt:lpstr>Cloud Financial Management</vt:lpstr>
      <vt:lpstr>Cloud Financial Management</vt:lpstr>
      <vt:lpstr>Compute</vt:lpstr>
      <vt:lpstr>Compute</vt:lpstr>
      <vt:lpstr>Compute</vt:lpstr>
      <vt:lpstr>Compute</vt:lpstr>
      <vt:lpstr>Compute</vt:lpstr>
      <vt:lpstr>Compute</vt:lpstr>
      <vt:lpstr>Compute</vt:lpstr>
      <vt:lpstr>Compute</vt:lpstr>
      <vt:lpstr>Compute</vt:lpstr>
      <vt:lpstr>Compute</vt:lpstr>
      <vt:lpstr>Contact Center</vt:lpstr>
      <vt:lpstr>Contact Center</vt:lpstr>
      <vt:lpstr>Containers</vt:lpstr>
      <vt:lpstr>Containers</vt:lpstr>
      <vt:lpstr>Containers</vt:lpstr>
      <vt:lpstr>Containers</vt:lpstr>
      <vt:lpstr>Customer Enablement</vt:lpstr>
      <vt:lpstr>Customer Enablement</vt:lpstr>
      <vt:lpstr>Customer Enablement</vt:lpstr>
      <vt:lpstr>Database</vt:lpstr>
      <vt:lpstr>Database</vt:lpstr>
      <vt:lpstr>Database</vt:lpstr>
      <vt:lpstr>Database</vt:lpstr>
      <vt:lpstr>Database</vt:lpstr>
      <vt:lpstr>Database</vt:lpstr>
      <vt:lpstr>Developer Tools</vt:lpstr>
      <vt:lpstr>Developer Tools</vt:lpstr>
      <vt:lpstr>Developer Tools</vt:lpstr>
      <vt:lpstr>Developer Tools</vt:lpstr>
      <vt:lpstr>Developer Tools</vt:lpstr>
      <vt:lpstr>End User Computing</vt:lpstr>
      <vt:lpstr>End User Computing</vt:lpstr>
      <vt:lpstr>Front-End Web  &amp; Mobile</vt:lpstr>
      <vt:lpstr>Front-End Web &amp; Mobile</vt:lpstr>
      <vt:lpstr>Games</vt:lpstr>
      <vt:lpstr>Games</vt:lpstr>
      <vt:lpstr>Internet of Things</vt:lpstr>
      <vt:lpstr>Internet of Things</vt:lpstr>
      <vt:lpstr>Internet of Things</vt:lpstr>
      <vt:lpstr>Internet of Things</vt:lpstr>
      <vt:lpstr>Internet of Things</vt:lpstr>
      <vt:lpstr>Internet of Things</vt:lpstr>
      <vt:lpstr>Internet of Things</vt:lpstr>
      <vt:lpstr>Internet of Things</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Machine Learning</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Management &amp; Governance</vt:lpstr>
      <vt:lpstr>Media Services</vt:lpstr>
      <vt:lpstr>Media Services</vt:lpstr>
      <vt:lpstr>Media Services</vt:lpstr>
      <vt:lpstr>Media Services</vt:lpstr>
      <vt:lpstr>Media Services</vt:lpstr>
      <vt:lpstr>Migration &amp; Transfer</vt:lpstr>
      <vt:lpstr>Migration &amp; Transfer</vt:lpstr>
      <vt:lpstr>Migration &amp; Transfer</vt:lpstr>
      <vt:lpstr>Networking &amp; Content Delivery</vt:lpstr>
      <vt:lpstr>Networking &amp; Content Delivery</vt:lpstr>
      <vt:lpstr>Networking &amp; Content Delivery</vt:lpstr>
      <vt:lpstr>Networking &amp; Content Delivery</vt:lpstr>
      <vt:lpstr>Networking &amp; Content Delivery</vt:lpstr>
      <vt:lpstr>Networking &amp; Content Delivery</vt:lpstr>
      <vt:lpstr>Quantum Technologies</vt:lpstr>
      <vt:lpstr>Quantum Technologies</vt:lpstr>
      <vt:lpstr>Robotics</vt:lpstr>
      <vt:lpstr>Robotics</vt:lpstr>
      <vt:lpstr>Satellite</vt:lpstr>
      <vt:lpstr>Satellite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Security, Identity, &amp; Compliance</vt:lpstr>
      <vt:lpstr>Serverless</vt:lpstr>
      <vt:lpstr>Serverless</vt:lpstr>
      <vt:lpstr>Storage</vt:lpstr>
      <vt:lpstr>Storage</vt:lpstr>
      <vt:lpstr>Storage</vt:lpstr>
      <vt:lpstr>Storage</vt:lpstr>
      <vt:lpstr>Storage</vt:lpstr>
      <vt:lpstr>Storage</vt:lpstr>
      <vt:lpstr>Storage</vt:lpstr>
      <vt:lpstr>Storage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Nishant Kapur</cp:lastModifiedBy>
  <cp:revision>3240</cp:revision>
  <dcterms:created xsi:type="dcterms:W3CDTF">2020-03-23T21:46:17Z</dcterms:created>
  <dcterms:modified xsi:type="dcterms:W3CDTF">2023-09-27T20:37:03Z</dcterms:modified>
</cp:coreProperties>
</file>